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64" r:id="rId2"/>
    <p:sldId id="268" r:id="rId3"/>
    <p:sldId id="269" r:id="rId4"/>
    <p:sldId id="274" r:id="rId5"/>
    <p:sldId id="275" r:id="rId6"/>
    <p:sldId id="279" r:id="rId7"/>
    <p:sldId id="270" r:id="rId8"/>
    <p:sldId id="271" r:id="rId9"/>
    <p:sldId id="276" r:id="rId10"/>
    <p:sldId id="281" r:id="rId11"/>
    <p:sldId id="272" r:id="rId12"/>
    <p:sldId id="280" r:id="rId13"/>
    <p:sldId id="273" r:id="rId14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730"/>
    <a:srgbClr val="92D050"/>
    <a:srgbClr val="5D7272"/>
    <a:srgbClr val="FF5969"/>
    <a:srgbClr val="91CE50"/>
    <a:srgbClr val="5D7373"/>
    <a:srgbClr val="5E7373"/>
    <a:srgbClr val="F8C232"/>
    <a:srgbClr val="52CBBE"/>
    <a:srgbClr val="F0BD3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686" autoAdjust="0"/>
    <p:restoredTop sz="84075" autoAdjust="0"/>
  </p:normalViewPr>
  <p:slideViewPr>
    <p:cSldViewPr snapToGrid="0">
      <p:cViewPr varScale="1">
        <p:scale>
          <a:sx n="65" d="100"/>
          <a:sy n="65" d="100"/>
        </p:scale>
        <p:origin x="65" y="2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E4AFBC-240D-4EE3-A51D-9BF56B6EF822}" type="datetimeFigureOut">
              <a:rPr lang="en-US" smtClean="0"/>
              <a:t>1/7/2024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96449B-AD69-420F-92B7-5A2FA9DA0D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5693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¿Por </a:t>
            </a:r>
            <a:r>
              <a:rPr lang="en-US" dirty="0" err="1"/>
              <a:t>qué</a:t>
            </a:r>
            <a:r>
              <a:rPr lang="en-US" dirty="0"/>
              <a:t> se </a:t>
            </a:r>
            <a:r>
              <a:rPr lang="en-US" dirty="0" err="1"/>
              <a:t>inscribieron</a:t>
            </a:r>
            <a:r>
              <a:rPr lang="en-US" dirty="0"/>
              <a:t> al </a:t>
            </a:r>
            <a:r>
              <a:rPr lang="en-US" dirty="0" err="1"/>
              <a:t>curso</a:t>
            </a:r>
            <a:r>
              <a:rPr lang="en-US" dirty="0"/>
              <a:t>?</a:t>
            </a:r>
          </a:p>
          <a:p>
            <a:r>
              <a:rPr lang="en-US" dirty="0"/>
              <a:t>¿</a:t>
            </a:r>
            <a:r>
              <a:rPr lang="en-US" dirty="0" err="1"/>
              <a:t>Qué</a:t>
            </a:r>
            <a:r>
              <a:rPr lang="en-US" dirty="0"/>
              <a:t> es lo que </a:t>
            </a:r>
            <a:r>
              <a:rPr lang="en-US" dirty="0" err="1"/>
              <a:t>esperan</a:t>
            </a:r>
            <a:r>
              <a:rPr lang="en-US" dirty="0"/>
              <a:t> </a:t>
            </a:r>
            <a:r>
              <a:rPr lang="en-US" dirty="0" err="1"/>
              <a:t>aprender</a:t>
            </a:r>
            <a:r>
              <a:rPr lang="en-US" dirty="0"/>
              <a:t>?</a:t>
            </a:r>
          </a:p>
          <a:p>
            <a:r>
              <a:rPr lang="en-US" dirty="0"/>
              <a:t>¿</a:t>
            </a:r>
            <a:r>
              <a:rPr lang="en-US" dirty="0" err="1"/>
              <a:t>Qué</a:t>
            </a:r>
            <a:r>
              <a:rPr lang="en-US" dirty="0"/>
              <a:t> les </a:t>
            </a:r>
            <a:r>
              <a:rPr lang="en-US" dirty="0" err="1"/>
              <a:t>han</a:t>
            </a:r>
            <a:r>
              <a:rPr lang="en-US" dirty="0"/>
              <a:t> </a:t>
            </a:r>
            <a:r>
              <a:rPr lang="en-US" dirty="0" err="1"/>
              <a:t>platicado</a:t>
            </a:r>
            <a:r>
              <a:rPr lang="en-US" dirty="0"/>
              <a:t> de la </a:t>
            </a:r>
            <a:r>
              <a:rPr lang="en-US" dirty="0" err="1"/>
              <a:t>clase</a:t>
            </a:r>
            <a:r>
              <a:rPr lang="en-US" dirty="0"/>
              <a:t>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96449B-AD69-420F-92B7-5A2FA9DA0D8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6645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96449B-AD69-420F-92B7-5A2FA9DA0D8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5264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Cuál es el mejor programa?</a:t>
            </a:r>
          </a:p>
          <a:p>
            <a:pPr marL="171450" indent="-171450">
              <a:buFontTx/>
              <a:buChar char="-"/>
            </a:pPr>
            <a:r>
              <a:rPr lang="es-MX" dirty="0"/>
              <a:t>No es la mas novedosa, o la mas inteligente.</a:t>
            </a:r>
          </a:p>
          <a:p>
            <a:pPr marL="171450" indent="-171450">
              <a:buFontTx/>
              <a:buChar char="-"/>
            </a:pPr>
            <a:r>
              <a:rPr lang="es-MX" dirty="0"/>
              <a:t>El mejor algoritmo es el que funciona mejor para todos, a largo plazo.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96449B-AD69-420F-92B7-5A2FA9DA0D8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7308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96449B-AD69-420F-92B7-5A2FA9DA0D8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9547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96449B-AD69-420F-92B7-5A2FA9DA0D8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5494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07.01.2024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603647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07.01.2024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466359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07.01.2024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471114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07.01.2024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746772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07.01.2024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253617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07.01.2024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940367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07.01.2024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137706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07.01.2024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403319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07.01.2024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619568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07.01.2024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16004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07.01.2024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268987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DFAF59-80FD-42F8-B77B-6179688B7234}" type="datetimeFigureOut">
              <a:rPr lang="de-DE" smtClean="0"/>
              <a:t>07.01.2024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318752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30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10" Type="http://schemas.openxmlformats.org/officeDocument/2006/relationships/image" Target="../media/image40.svg"/><Relationship Id="rId4" Type="http://schemas.openxmlformats.org/officeDocument/2006/relationships/image" Target="../media/image34.jpg"/><Relationship Id="rId9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18" Type="http://schemas.openxmlformats.org/officeDocument/2006/relationships/image" Target="../media/image17.sv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17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svg"/><Relationship Id="rId19" Type="http://schemas.openxmlformats.org/officeDocument/2006/relationships/image" Target="../media/image18.png"/><Relationship Id="rId4" Type="http://schemas.openxmlformats.org/officeDocument/2006/relationships/image" Target="../media/image3.jpg"/><Relationship Id="rId9" Type="http://schemas.openxmlformats.org/officeDocument/2006/relationships/image" Target="../media/image8.png"/><Relationship Id="rId14" Type="http://schemas.openxmlformats.org/officeDocument/2006/relationships/image" Target="../media/image13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5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f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Box 49">
            <a:extLst>
              <a:ext uri="{FF2B5EF4-FFF2-40B4-BE49-F238E27FC236}">
                <a16:creationId xmlns:a16="http://schemas.microsoft.com/office/drawing/2014/main" id="{9EB0FD16-689C-476C-8309-C7173C257513}"/>
              </a:ext>
            </a:extLst>
          </p:cNvPr>
          <p:cNvSpPr txBox="1"/>
          <p:nvPr/>
        </p:nvSpPr>
        <p:spPr>
          <a:xfrm>
            <a:off x="3389216" y="1858991"/>
            <a:ext cx="839532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8000" dirty="0" err="1">
                <a:solidFill>
                  <a:srgbClr val="FF5969"/>
                </a:solidFill>
                <a:latin typeface="Tw Cen MT" panose="020B0602020104020603" pitchFamily="34" charset="0"/>
              </a:rPr>
              <a:t>Computer</a:t>
            </a:r>
            <a:r>
              <a:rPr lang="es-MX" sz="8000" dirty="0">
                <a:solidFill>
                  <a:srgbClr val="FF5969"/>
                </a:solidFill>
                <a:latin typeface="Tw Cen MT" panose="020B0602020104020603" pitchFamily="34" charset="0"/>
              </a:rPr>
              <a:t> </a:t>
            </a:r>
            <a:r>
              <a:rPr lang="es-MX" sz="8000" dirty="0" err="1">
                <a:solidFill>
                  <a:srgbClr val="FF5969"/>
                </a:solidFill>
                <a:latin typeface="Tw Cen MT" panose="020B0602020104020603" pitchFamily="34" charset="0"/>
              </a:rPr>
              <a:t>Science</a:t>
            </a:r>
            <a:r>
              <a:rPr lang="es-MX" sz="8000" dirty="0">
                <a:solidFill>
                  <a:srgbClr val="FF5969"/>
                </a:solidFill>
                <a:latin typeface="Tw Cen MT" panose="020B0602020104020603" pitchFamily="34" charset="0"/>
              </a:rPr>
              <a:t> II</a:t>
            </a:r>
            <a:endParaRPr lang="en-US" sz="8000" dirty="0">
              <a:solidFill>
                <a:srgbClr val="FF5969"/>
              </a:solidFill>
              <a:latin typeface="Tw Cen MT" panose="020B0602020104020603" pitchFamily="34" charset="0"/>
            </a:endParaRP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312CB825-EAFB-4901-8C7E-D5477E0D31C8}"/>
              </a:ext>
            </a:extLst>
          </p:cNvPr>
          <p:cNvGrpSpPr/>
          <p:nvPr/>
        </p:nvGrpSpPr>
        <p:grpSpPr>
          <a:xfrm>
            <a:off x="5556262" y="5160416"/>
            <a:ext cx="4140553" cy="451824"/>
            <a:chOff x="4679586" y="878988"/>
            <a:chExt cx="1745757" cy="190500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A88C5CD2-8D88-4E1A-968C-C3E256B4316C}"/>
                </a:ext>
              </a:extLst>
            </p:cNvPr>
            <p:cNvSpPr/>
            <p:nvPr/>
          </p:nvSpPr>
          <p:spPr>
            <a:xfrm>
              <a:off x="4679586" y="878988"/>
              <a:ext cx="190500" cy="190500"/>
            </a:xfrm>
            <a:prstGeom prst="ellips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39CA212B-3524-454E-9129-17FD0E8983F0}"/>
                </a:ext>
              </a:extLst>
            </p:cNvPr>
            <p:cNvSpPr/>
            <p:nvPr/>
          </p:nvSpPr>
          <p:spPr>
            <a:xfrm>
              <a:off x="4990736" y="878988"/>
              <a:ext cx="190500" cy="190500"/>
            </a:xfrm>
            <a:prstGeom prst="ellipse">
              <a:avLst/>
            </a:prstGeom>
            <a:solidFill>
              <a:srgbClr val="52CB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6487D07D-4424-43AA-9CF5-4A04A38B6C2D}"/>
                </a:ext>
              </a:extLst>
            </p:cNvPr>
            <p:cNvSpPr/>
            <p:nvPr/>
          </p:nvSpPr>
          <p:spPr>
            <a:xfrm>
              <a:off x="5301522" y="878988"/>
              <a:ext cx="190500" cy="190500"/>
            </a:xfrm>
            <a:prstGeom prst="ellipse">
              <a:avLst/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51E021E3-C26E-4AB9-81EB-239E3D1BBAB2}"/>
                </a:ext>
              </a:extLst>
            </p:cNvPr>
            <p:cNvSpPr/>
            <p:nvPr/>
          </p:nvSpPr>
          <p:spPr>
            <a:xfrm>
              <a:off x="5612308" y="878988"/>
              <a:ext cx="190500" cy="190500"/>
            </a:xfrm>
            <a:prstGeom prst="ellipse">
              <a:avLst/>
            </a:pr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85AD4D6E-2D38-486B-8F61-738D1E4773C2}"/>
                </a:ext>
              </a:extLst>
            </p:cNvPr>
            <p:cNvSpPr/>
            <p:nvPr/>
          </p:nvSpPr>
          <p:spPr>
            <a:xfrm>
              <a:off x="5923575" y="878988"/>
              <a:ext cx="190500" cy="1905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D88F111D-10A0-4CCB-B20B-B33508AA6193}"/>
                </a:ext>
              </a:extLst>
            </p:cNvPr>
            <p:cNvSpPr/>
            <p:nvPr/>
          </p:nvSpPr>
          <p:spPr>
            <a:xfrm>
              <a:off x="6234843" y="878988"/>
              <a:ext cx="190500" cy="190500"/>
            </a:xfrm>
            <a:prstGeom prst="ellipse">
              <a:avLst/>
            </a:pr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4F202974-31A3-4642-B671-F0DBBB7B4663}"/>
              </a:ext>
            </a:extLst>
          </p:cNvPr>
          <p:cNvSpPr txBox="1"/>
          <p:nvPr/>
        </p:nvSpPr>
        <p:spPr>
          <a:xfrm>
            <a:off x="3866832" y="3016075"/>
            <a:ext cx="7278915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100" dirty="0">
                <a:solidFill>
                  <a:srgbClr val="52CBBE"/>
                </a:solidFill>
                <a:latin typeface="Tw Cen MT" panose="020B0602020104020603" pitchFamily="34" charset="0"/>
              </a:rPr>
              <a:t>Jan – May 2024 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9BCE1F0-A71E-4D4B-BE6A-A381604C28D2}"/>
              </a:ext>
            </a:extLst>
          </p:cNvPr>
          <p:cNvSpPr txBox="1"/>
          <p:nvPr/>
        </p:nvSpPr>
        <p:spPr>
          <a:xfrm>
            <a:off x="3987082" y="4279723"/>
            <a:ext cx="7278915" cy="523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800" dirty="0">
                <a:solidFill>
                  <a:srgbClr val="5D7373"/>
                </a:solidFill>
                <a:latin typeface="Tw Cen MT" panose="020B0602020104020603" pitchFamily="34" charset="0"/>
              </a:rPr>
              <a:t>Prepa </a:t>
            </a:r>
            <a:r>
              <a:rPr lang="es-MX" sz="2800" dirty="0" err="1">
                <a:solidFill>
                  <a:srgbClr val="5D7373"/>
                </a:solidFill>
                <a:latin typeface="Tw Cen MT" panose="020B0602020104020603" pitchFamily="34" charset="0"/>
              </a:rPr>
              <a:t>Tec</a:t>
            </a:r>
            <a:r>
              <a:rPr lang="es-MX" sz="2800" dirty="0">
                <a:solidFill>
                  <a:srgbClr val="5D7373"/>
                </a:solidFill>
                <a:latin typeface="Tw Cen MT" panose="020B0602020104020603" pitchFamily="34" charset="0"/>
              </a:rPr>
              <a:t> Campus Eugenio Garza Lagüera</a:t>
            </a:r>
            <a:endParaRPr lang="en-US" sz="2800" dirty="0">
              <a:solidFill>
                <a:srgbClr val="5D7373"/>
              </a:solidFill>
              <a:latin typeface="Tw Cen MT" panose="020B0602020104020603" pitchFamily="34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8A16B82-6A3C-46F5-8D32-072FDF89864A}"/>
              </a:ext>
            </a:extLst>
          </p:cNvPr>
          <p:cNvGrpSpPr/>
          <p:nvPr/>
        </p:nvGrpSpPr>
        <p:grpSpPr>
          <a:xfrm>
            <a:off x="-9302800" y="0"/>
            <a:ext cx="12482920" cy="6858000"/>
            <a:chOff x="-290920" y="0"/>
            <a:chExt cx="12482920" cy="685800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F391CEE-E392-4A9D-BD11-6954B994FB42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AC43ACA-5000-40E2-80D3-19833F9F1A3F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E022673-C77C-4E8F-AF41-8B283703E87E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curso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E8AD023B-AE8D-405F-90E6-27B0D4707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9A27401-3327-4871-86AC-B461CA62C3AC}"/>
              </a:ext>
            </a:extLst>
          </p:cNvPr>
          <p:cNvGrpSpPr/>
          <p:nvPr/>
        </p:nvGrpSpPr>
        <p:grpSpPr>
          <a:xfrm>
            <a:off x="-8798784" y="0"/>
            <a:ext cx="11447503" cy="6858000"/>
            <a:chOff x="213096" y="0"/>
            <a:chExt cx="11447503" cy="685800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06C029B-A799-4206-A656-A006D8F83990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3328131-EC42-4D6D-A247-91FD3D23E58C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A728384-87ED-4E87-8F78-97EB653FDC67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content</a:t>
              </a: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2B44F548-697F-412D-9B99-861C27246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0099890-786A-4F87-960D-5DADE5168909}"/>
              </a:ext>
            </a:extLst>
          </p:cNvPr>
          <p:cNvGrpSpPr/>
          <p:nvPr/>
        </p:nvGrpSpPr>
        <p:grpSpPr>
          <a:xfrm>
            <a:off x="-7847639" y="0"/>
            <a:ext cx="9961092" cy="6858000"/>
            <a:chOff x="491575" y="0"/>
            <a:chExt cx="9961092" cy="685800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E9AAB1E-3A13-4745-A574-9EE6806378C9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1BC0F905-3F71-4932-B130-39D508C4D117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3EC5869-A976-4328-A864-2BB04E7E7BFC}"/>
                </a:ext>
              </a:extLst>
            </p:cNvPr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g</a:t>
              </a:r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rades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7C8E4AB7-ADC0-4FEE-AE7A-994F5DAD3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E4F6447-6163-4D6A-A8D2-BD63B6CB3A42}"/>
              </a:ext>
            </a:extLst>
          </p:cNvPr>
          <p:cNvGrpSpPr/>
          <p:nvPr/>
        </p:nvGrpSpPr>
        <p:grpSpPr>
          <a:xfrm>
            <a:off x="-7985197" y="0"/>
            <a:ext cx="9574094" cy="6858000"/>
            <a:chOff x="491575" y="0"/>
            <a:chExt cx="9574094" cy="685800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5CB8CB55-9DEC-4367-900E-7257FE1B874F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9DBAEDD6-7153-4AFF-BDC7-5A225B4B5642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2F9D37B-DE70-4087-8A7F-BBA0BAF5B6CF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temas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6FA13E8D-3FCC-4EC2-BD8C-6CE7CA0ECD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71382190-201C-4BAE-91F3-296A26671C96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3FD3EE0D-FD02-4885-9AC0-03F414A9888F}"/>
              </a:ext>
            </a:extLst>
          </p:cNvPr>
          <p:cNvGrpSpPr/>
          <p:nvPr/>
        </p:nvGrpSpPr>
        <p:grpSpPr>
          <a:xfrm>
            <a:off x="-7638543" y="-1"/>
            <a:ext cx="8692332" cy="6858000"/>
            <a:chOff x="718505" y="-1"/>
            <a:chExt cx="8692332" cy="6858000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60A9D552-2EF0-4DB4-9DC6-F52F2FD55E3C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DA27D1F1-923F-4591-A07A-39E775B734F9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E895421-2372-4C7F-93D2-3B0353A6E7BD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fechas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1A9D6167-F7B8-4BFF-8BC5-2D13EF0CFF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76789F00-2688-429D-926C-15F83152FDBE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FF862AB6-114D-4C6A-B849-5A11B3650265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30105858-8A3E-4676-96A7-18C1A74E36F4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A634BD7-1512-45B6-AFE4-1EEA636625CB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contact</a:t>
              </a:r>
            </a:p>
          </p:txBody>
        </p: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F08704A4-CABE-4989-8BF7-C10A6BB40E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pic>
        <p:nvPicPr>
          <p:cNvPr id="1026" name="Picture 2" descr="Image result for international baccalaureate">
            <a:extLst>
              <a:ext uri="{FF2B5EF4-FFF2-40B4-BE49-F238E27FC236}">
                <a16:creationId xmlns:a16="http://schemas.microsoft.com/office/drawing/2014/main" id="{1A777CE7-65E0-4F7E-8FBD-9EFD177178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6066" y="499187"/>
            <a:ext cx="1493146" cy="1493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86610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10781169-B7A4-446E-BD33-B9650367A7F9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CED3AF08-30FC-4AFF-9C5C-99D0A7099514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99AF1FBA-9557-484A-B305-EE590A192E96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07E3AA2-679E-4924-AC1B-FE6C3A02C251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curso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CD9846FC-755F-4A0E-BAD3-A5D51C0E1E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F00A67C9-4929-4EFF-9CB6-292640CD2738}"/>
              </a:ext>
            </a:extLst>
          </p:cNvPr>
          <p:cNvGrpSpPr/>
          <p:nvPr/>
        </p:nvGrpSpPr>
        <p:grpSpPr>
          <a:xfrm>
            <a:off x="226788" y="-2"/>
            <a:ext cx="11447503" cy="6858000"/>
            <a:chOff x="213096" y="0"/>
            <a:chExt cx="11447503" cy="6858000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3E8CDB02-4760-4298-BC44-93A18EB02F13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57C0FD50-5E69-463E-A01B-65E9D864A386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04CBFB1D-37FD-419F-B98C-860BF5217905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</a:t>
              </a:r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ontent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60B383F7-52C5-4FB7-AEC3-35A48D7354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6F7667A6-1C16-4F0A-A162-61BD16E6BE6B}"/>
              </a:ext>
            </a:extLst>
          </p:cNvPr>
          <p:cNvGrpSpPr/>
          <p:nvPr/>
        </p:nvGrpSpPr>
        <p:grpSpPr>
          <a:xfrm>
            <a:off x="1184133" y="0"/>
            <a:ext cx="9961092" cy="6858000"/>
            <a:chOff x="491575" y="0"/>
            <a:chExt cx="9961092" cy="6858000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0E8C29A9-4AAB-442C-A7A4-40DCCE0A9694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81520FE7-5699-4290-9C3C-51E0C60ECC6B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AFD50D6F-822B-4109-8B0C-BA004A0B7145}"/>
                </a:ext>
              </a:extLst>
            </p:cNvPr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grades</a:t>
              </a: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0376C61F-147B-441E-B32E-45D5BC1B66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70" name="Rectangle 69">
            <a:extLst>
              <a:ext uri="{FF2B5EF4-FFF2-40B4-BE49-F238E27FC236}">
                <a16:creationId xmlns:a16="http://schemas.microsoft.com/office/drawing/2014/main" id="{990CE96C-B0E8-49CB-B717-EBFFECB66027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4E70D3F9-D583-4ACD-8480-0F4A65ED3C83}"/>
              </a:ext>
            </a:extLst>
          </p:cNvPr>
          <p:cNvGrpSpPr/>
          <p:nvPr/>
        </p:nvGrpSpPr>
        <p:grpSpPr>
          <a:xfrm>
            <a:off x="1026631" y="-3309"/>
            <a:ext cx="9574094" cy="6858000"/>
            <a:chOff x="491575" y="0"/>
            <a:chExt cx="9574094" cy="6858000"/>
          </a:xfrm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321108FC-08B5-45CC-AB47-1104119B25FD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96A47C8C-7F88-484E-817B-572BEDC2BC69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E3DB5570-AC77-4396-9748-4183DF7C8396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temas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99" name="Picture 98">
              <a:extLst>
                <a:ext uri="{FF2B5EF4-FFF2-40B4-BE49-F238E27FC236}">
                  <a16:creationId xmlns:a16="http://schemas.microsoft.com/office/drawing/2014/main" id="{F6ED4041-CDD9-443D-802E-47D4387906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E7044FAB-DB4A-4E59-B111-8CA4168E7FA4}"/>
              </a:ext>
            </a:extLst>
          </p:cNvPr>
          <p:cNvGrpSpPr/>
          <p:nvPr/>
        </p:nvGrpSpPr>
        <p:grpSpPr>
          <a:xfrm>
            <a:off x="-7638543" y="-1"/>
            <a:ext cx="8692332" cy="6858000"/>
            <a:chOff x="718505" y="-1"/>
            <a:chExt cx="8692332" cy="6858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824F072A-08CC-4CC6-B5EF-C1833A244FA3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A3C6C4A9-8B6A-429B-980E-26CD0C3A573E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858AC381-BFD1-4A89-AE49-8ADC853A6849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fechas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9DF2E944-82FA-495B-8A5C-9BDE26355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60E31D48-090A-4A9C-AF5C-4B0C49C47C7D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3A79A714-CB74-4EFD-9BC1-A7F2F993842A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B006C60A-833A-41C2-A553-8132E7B3A7DB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95AECC6C-A520-4756-9163-08D14835D791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contact</a:t>
              </a:r>
            </a:p>
          </p:txBody>
        </p:sp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0F8A56B9-A504-4035-8439-53ED4617B8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pic>
        <p:nvPicPr>
          <p:cNvPr id="3" name="Picture 2" descr="Logo, company name&#10;&#10;Description automatically generated">
            <a:extLst>
              <a:ext uri="{FF2B5EF4-FFF2-40B4-BE49-F238E27FC236}">
                <a16:creationId xmlns:a16="http://schemas.microsoft.com/office/drawing/2014/main" id="{91C4F472-4A2C-4F9B-99FA-4F1AC9180F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0561" y="846256"/>
            <a:ext cx="3009674" cy="1717623"/>
          </a:xfrm>
          <a:prstGeom prst="rect">
            <a:avLst/>
          </a:prstGeom>
        </p:spPr>
      </p:pic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B6D1BFD6-71C1-BC03-A512-75BA02C394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9327" y="4393990"/>
            <a:ext cx="5986284" cy="1414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9602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10781169-B7A4-446E-BD33-B9650367A7F9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CED3AF08-30FC-4AFF-9C5C-99D0A7099514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99AF1FBA-9557-484A-B305-EE590A192E96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07E3AA2-679E-4924-AC1B-FE6C3A02C251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</a:t>
              </a:r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urso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CD9846FC-755F-4A0E-BAD3-A5D51C0E1E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F00A67C9-4929-4EFF-9CB6-292640CD2738}"/>
              </a:ext>
            </a:extLst>
          </p:cNvPr>
          <p:cNvGrpSpPr/>
          <p:nvPr/>
        </p:nvGrpSpPr>
        <p:grpSpPr>
          <a:xfrm>
            <a:off x="226788" y="-2"/>
            <a:ext cx="11447503" cy="6858000"/>
            <a:chOff x="213096" y="0"/>
            <a:chExt cx="11447503" cy="6858000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3E8CDB02-4760-4298-BC44-93A18EB02F13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57C0FD50-5E69-463E-A01B-65E9D864A386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04CBFB1D-37FD-419F-B98C-860BF5217905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content</a:t>
              </a:r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60B383F7-52C5-4FB7-AEC3-35A48D7354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6F7667A6-1C16-4F0A-A162-61BD16E6BE6B}"/>
              </a:ext>
            </a:extLst>
          </p:cNvPr>
          <p:cNvGrpSpPr/>
          <p:nvPr/>
        </p:nvGrpSpPr>
        <p:grpSpPr>
          <a:xfrm>
            <a:off x="1184133" y="0"/>
            <a:ext cx="9961092" cy="6858000"/>
            <a:chOff x="491575" y="0"/>
            <a:chExt cx="9961092" cy="6858000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0E8C29A9-4AAB-442C-A7A4-40DCCE0A9694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81520FE7-5699-4290-9C3C-51E0C60ECC6B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AFD50D6F-822B-4109-8B0C-BA004A0B7145}"/>
                </a:ext>
              </a:extLst>
            </p:cNvPr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grades</a:t>
              </a: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0376C61F-147B-441E-B32E-45D5BC1B66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70" name="Rectangle 69">
            <a:extLst>
              <a:ext uri="{FF2B5EF4-FFF2-40B4-BE49-F238E27FC236}">
                <a16:creationId xmlns:a16="http://schemas.microsoft.com/office/drawing/2014/main" id="{990CE96C-B0E8-49CB-B717-EBFFECB66027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4E70D3F9-D583-4ACD-8480-0F4A65ED3C83}"/>
              </a:ext>
            </a:extLst>
          </p:cNvPr>
          <p:cNvGrpSpPr/>
          <p:nvPr/>
        </p:nvGrpSpPr>
        <p:grpSpPr>
          <a:xfrm>
            <a:off x="1049062" y="0"/>
            <a:ext cx="9574094" cy="6858000"/>
            <a:chOff x="491575" y="0"/>
            <a:chExt cx="9574094" cy="6858000"/>
          </a:xfrm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321108FC-08B5-45CC-AB47-1104119B25FD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96A47C8C-7F88-484E-817B-572BEDC2BC69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E3DB5570-AC77-4396-9748-4183DF7C8396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temas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99" name="Picture 98">
              <a:extLst>
                <a:ext uri="{FF2B5EF4-FFF2-40B4-BE49-F238E27FC236}">
                  <a16:creationId xmlns:a16="http://schemas.microsoft.com/office/drawing/2014/main" id="{F6ED4041-CDD9-443D-802E-47D4387906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E7044FAB-DB4A-4E59-B111-8CA4168E7FA4}"/>
              </a:ext>
            </a:extLst>
          </p:cNvPr>
          <p:cNvGrpSpPr/>
          <p:nvPr/>
        </p:nvGrpSpPr>
        <p:grpSpPr>
          <a:xfrm>
            <a:off x="-1782695" y="28053"/>
            <a:ext cx="11860720" cy="6858000"/>
            <a:chOff x="-2449883" y="-1"/>
            <a:chExt cx="11860720" cy="6858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824F072A-08CC-4CC6-B5EF-C1833A244FA3}"/>
                </a:ext>
              </a:extLst>
            </p:cNvPr>
            <p:cNvSpPr/>
            <p:nvPr/>
          </p:nvSpPr>
          <p:spPr>
            <a:xfrm>
              <a:off x="-2449883" y="-1"/>
              <a:ext cx="118607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A3C6C4A9-8B6A-429B-980E-26CD0C3A573E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858AC381-BFD1-4A89-AE49-8ADC853A6849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fechas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9DF2E944-82FA-495B-8A5C-9BDE26355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60E31D48-090A-4A9C-AF5C-4B0C49C47C7D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3A79A714-CB74-4EFD-9BC1-A7F2F993842A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B006C60A-833A-41C2-A553-8132E7B3A7DB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95AECC6C-A520-4756-9163-08D14835D791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contact</a:t>
              </a:r>
            </a:p>
          </p:txBody>
        </p:sp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0F8A56B9-A504-4035-8439-53ED4617B8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8E23832B-EA6B-492E-B0C0-1581230F8780}"/>
              </a:ext>
            </a:extLst>
          </p:cNvPr>
          <p:cNvGrpSpPr/>
          <p:nvPr/>
        </p:nvGrpSpPr>
        <p:grpSpPr>
          <a:xfrm>
            <a:off x="1486038" y="283655"/>
            <a:ext cx="3105724" cy="662056"/>
            <a:chOff x="1589584" y="1691895"/>
            <a:chExt cx="3105724" cy="662056"/>
          </a:xfrm>
        </p:grpSpPr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A5766AE2-8191-4DD7-9F8B-FB3901844BFC}"/>
                </a:ext>
              </a:extLst>
            </p:cNvPr>
            <p:cNvSpPr txBox="1"/>
            <p:nvPr/>
          </p:nvSpPr>
          <p:spPr>
            <a:xfrm>
              <a:off x="2296132" y="1838256"/>
              <a:ext cx="23991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Feb 5</a:t>
              </a:r>
              <a:r>
                <a:rPr lang="en-US" baseline="30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th</a:t>
              </a:r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DEFB8D17-8463-4B6D-BE07-7034E5F08F84}"/>
                </a:ext>
              </a:extLst>
            </p:cNvPr>
            <p:cNvGrpSpPr/>
            <p:nvPr/>
          </p:nvGrpSpPr>
          <p:grpSpPr>
            <a:xfrm>
              <a:off x="1589584" y="1691895"/>
              <a:ext cx="662056" cy="662056"/>
              <a:chOff x="1384166" y="1585561"/>
              <a:chExt cx="662056" cy="662056"/>
            </a:xfrm>
          </p:grpSpPr>
          <p:sp>
            <p:nvSpPr>
              <p:cNvPr id="114" name="Oval 113">
                <a:extLst>
                  <a:ext uri="{FF2B5EF4-FFF2-40B4-BE49-F238E27FC236}">
                    <a16:creationId xmlns:a16="http://schemas.microsoft.com/office/drawing/2014/main" id="{40F3CBE7-0B7F-4BBC-932B-F8A1336F5066}"/>
                  </a:ext>
                </a:extLst>
              </p:cNvPr>
              <p:cNvSpPr/>
              <p:nvPr/>
            </p:nvSpPr>
            <p:spPr>
              <a:xfrm>
                <a:off x="1384166" y="1585561"/>
                <a:ext cx="662056" cy="662056"/>
              </a:xfrm>
              <a:prstGeom prst="ellipse">
                <a:avLst/>
              </a:prstGeom>
              <a:solidFill>
                <a:srgbClr val="FF596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" name="Graphic 2" descr="Fireworks">
                <a:extLst>
                  <a:ext uri="{FF2B5EF4-FFF2-40B4-BE49-F238E27FC236}">
                    <a16:creationId xmlns:a16="http://schemas.microsoft.com/office/drawing/2014/main" id="{198BDD37-93D5-41FE-BB7A-73D08B4996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1464250" y="1641405"/>
                <a:ext cx="550369" cy="550369"/>
              </a:xfrm>
              <a:prstGeom prst="rect">
                <a:avLst/>
              </a:prstGeom>
            </p:spPr>
          </p:pic>
        </p:grp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A79345EE-E647-4FD9-AD37-657CB269F7B1}"/>
              </a:ext>
            </a:extLst>
          </p:cNvPr>
          <p:cNvGrpSpPr/>
          <p:nvPr/>
        </p:nvGrpSpPr>
        <p:grpSpPr>
          <a:xfrm>
            <a:off x="1486038" y="1297511"/>
            <a:ext cx="3170095" cy="662056"/>
            <a:chOff x="1612431" y="2607417"/>
            <a:chExt cx="3170095" cy="662056"/>
          </a:xfrm>
        </p:grpSpPr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FF4D948F-8670-4F67-B5BD-4AC06968C522}"/>
                </a:ext>
              </a:extLst>
            </p:cNvPr>
            <p:cNvSpPr txBox="1"/>
            <p:nvPr/>
          </p:nvSpPr>
          <p:spPr>
            <a:xfrm>
              <a:off x="2383351" y="2747851"/>
              <a:ext cx="23991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March 15</a:t>
              </a:r>
              <a:r>
                <a:rPr lang="en-US" baseline="30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th</a:t>
              </a:r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 </a:t>
              </a:r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AAF5787C-C529-40EB-B3A0-768A24E3DA56}"/>
                </a:ext>
              </a:extLst>
            </p:cNvPr>
            <p:cNvGrpSpPr/>
            <p:nvPr/>
          </p:nvGrpSpPr>
          <p:grpSpPr>
            <a:xfrm>
              <a:off x="1612431" y="2607417"/>
              <a:ext cx="662056" cy="662056"/>
              <a:chOff x="1390386" y="3130163"/>
              <a:chExt cx="662056" cy="662056"/>
            </a:xfrm>
          </p:grpSpPr>
          <p:sp>
            <p:nvSpPr>
              <p:cNvPr id="119" name="Oval 118">
                <a:extLst>
                  <a:ext uri="{FF2B5EF4-FFF2-40B4-BE49-F238E27FC236}">
                    <a16:creationId xmlns:a16="http://schemas.microsoft.com/office/drawing/2014/main" id="{4CD8841C-D453-44E7-9CE2-70317BC917D2}"/>
                  </a:ext>
                </a:extLst>
              </p:cNvPr>
              <p:cNvSpPr/>
              <p:nvPr/>
            </p:nvSpPr>
            <p:spPr>
              <a:xfrm>
                <a:off x="1390386" y="3130163"/>
                <a:ext cx="662056" cy="662056"/>
              </a:xfrm>
              <a:prstGeom prst="ellipse">
                <a:avLst/>
              </a:prstGeom>
              <a:solidFill>
                <a:srgbClr val="FF596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66" name="Graphic 65" descr="Fireworks">
                <a:extLst>
                  <a:ext uri="{FF2B5EF4-FFF2-40B4-BE49-F238E27FC236}">
                    <a16:creationId xmlns:a16="http://schemas.microsoft.com/office/drawing/2014/main" id="{A3A47933-74C0-44D3-BCE8-F7FC8A2A2F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1436889" y="3186007"/>
                <a:ext cx="550369" cy="550369"/>
              </a:xfrm>
              <a:prstGeom prst="rect">
                <a:avLst/>
              </a:prstGeom>
            </p:spPr>
          </p:pic>
        </p:grp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6031E6A7-3B99-4849-966F-85B28EC8AE73}"/>
              </a:ext>
            </a:extLst>
          </p:cNvPr>
          <p:cNvGrpSpPr/>
          <p:nvPr/>
        </p:nvGrpSpPr>
        <p:grpSpPr>
          <a:xfrm>
            <a:off x="1486038" y="5472327"/>
            <a:ext cx="3577368" cy="781450"/>
            <a:chOff x="764723" y="4713792"/>
            <a:chExt cx="3393281" cy="781450"/>
          </a:xfrm>
        </p:grpSpPr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4CEDF96D-84B9-0E48-8420-C88537CEF486}"/>
                </a:ext>
              </a:extLst>
            </p:cNvPr>
            <p:cNvSpPr/>
            <p:nvPr/>
          </p:nvSpPr>
          <p:spPr>
            <a:xfrm>
              <a:off x="764723" y="4833186"/>
              <a:ext cx="662056" cy="662056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5FD0D5AF-53A7-5343-9CA9-3D3979FD6CD8}"/>
                </a:ext>
              </a:extLst>
            </p:cNvPr>
            <p:cNvSpPr txBox="1"/>
            <p:nvPr/>
          </p:nvSpPr>
          <p:spPr>
            <a:xfrm>
              <a:off x="1435200" y="4713792"/>
              <a:ext cx="272280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May 2nd (</a:t>
              </a:r>
              <a:r>
                <a:rPr lang="es-MX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Thursday</a:t>
              </a:r>
              <a:r>
                <a:rPr lang="es-MX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)</a:t>
              </a:r>
            </a:p>
            <a:p>
              <a:r>
                <a:rPr lang="es-MX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Last</a:t>
              </a:r>
              <a:r>
                <a:rPr lang="es-MX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 </a:t>
              </a:r>
              <a:r>
                <a:rPr lang="es-MX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day</a:t>
              </a:r>
              <a:r>
                <a:rPr lang="es-MX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 </a:t>
              </a:r>
              <a:r>
                <a:rPr lang="es-MX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of</a:t>
              </a:r>
              <a:r>
                <a:rPr lang="es-MX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 </a:t>
              </a:r>
              <a:r>
                <a:rPr lang="es-MX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classes</a:t>
              </a:r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CE8967FD-1294-694A-A154-A2A9D7FBE74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6553" y="4965016"/>
              <a:ext cx="398396" cy="398396"/>
            </a:xfrm>
            <a:prstGeom prst="rect">
              <a:avLst/>
            </a:prstGeom>
          </p:spPr>
        </p:pic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B0834887-126E-4E3B-BD87-937EBA5F2693}"/>
              </a:ext>
            </a:extLst>
          </p:cNvPr>
          <p:cNvGrpSpPr/>
          <p:nvPr/>
        </p:nvGrpSpPr>
        <p:grpSpPr>
          <a:xfrm>
            <a:off x="1486038" y="2311367"/>
            <a:ext cx="3170095" cy="786765"/>
            <a:chOff x="1612431" y="2607417"/>
            <a:chExt cx="3170095" cy="786765"/>
          </a:xfrm>
        </p:grpSpPr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C9E18ABB-3445-42E1-8F55-C890D26118FA}"/>
                </a:ext>
              </a:extLst>
            </p:cNvPr>
            <p:cNvSpPr txBox="1"/>
            <p:nvPr/>
          </p:nvSpPr>
          <p:spPr>
            <a:xfrm>
              <a:off x="2383351" y="2747851"/>
              <a:ext cx="239917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March 25</a:t>
              </a:r>
              <a:r>
                <a:rPr lang="en-US" baseline="30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th</a:t>
              </a:r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 </a:t>
              </a:r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  <a:sym typeface="Wingdings" panose="05000000000000000000" pitchFamily="2" charset="2"/>
                </a:rPr>
                <a:t> March 29</a:t>
              </a:r>
              <a:r>
                <a:rPr lang="en-US" baseline="30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  <a:sym typeface="Wingdings" panose="05000000000000000000" pitchFamily="2" charset="2"/>
                </a:rPr>
                <a:t>th</a:t>
              </a:r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  <a:sym typeface="Wingdings" panose="05000000000000000000" pitchFamily="2" charset="2"/>
                </a:rPr>
                <a:t> </a:t>
              </a:r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endParaRPr>
            </a:p>
          </p:txBody>
        </p:sp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23B0EEC6-165E-41DC-9333-FDD54C81EB9C}"/>
                </a:ext>
              </a:extLst>
            </p:cNvPr>
            <p:cNvGrpSpPr/>
            <p:nvPr/>
          </p:nvGrpSpPr>
          <p:grpSpPr>
            <a:xfrm>
              <a:off x="1612431" y="2607417"/>
              <a:ext cx="662056" cy="662056"/>
              <a:chOff x="1390386" y="3130163"/>
              <a:chExt cx="662056" cy="662056"/>
            </a:xfrm>
          </p:grpSpPr>
          <p:sp>
            <p:nvSpPr>
              <p:cNvPr id="107" name="Oval 106">
                <a:extLst>
                  <a:ext uri="{FF2B5EF4-FFF2-40B4-BE49-F238E27FC236}">
                    <a16:creationId xmlns:a16="http://schemas.microsoft.com/office/drawing/2014/main" id="{B052CBA2-77C6-4149-9B57-057D1556A0EF}"/>
                  </a:ext>
                </a:extLst>
              </p:cNvPr>
              <p:cNvSpPr/>
              <p:nvPr/>
            </p:nvSpPr>
            <p:spPr>
              <a:xfrm>
                <a:off x="1390386" y="3130163"/>
                <a:ext cx="662056" cy="662056"/>
              </a:xfrm>
              <a:prstGeom prst="ellipse">
                <a:avLst/>
              </a:prstGeom>
              <a:solidFill>
                <a:srgbClr val="FF596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08" name="Graphic 107" descr="Fireworks">
                <a:extLst>
                  <a:ext uri="{FF2B5EF4-FFF2-40B4-BE49-F238E27FC236}">
                    <a16:creationId xmlns:a16="http://schemas.microsoft.com/office/drawing/2014/main" id="{11DF40A4-0728-48FF-8D4C-61ABB1C767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1436889" y="3186007"/>
                <a:ext cx="550369" cy="550369"/>
              </a:xfrm>
              <a:prstGeom prst="rect">
                <a:avLst/>
              </a:prstGeom>
            </p:spPr>
          </p:pic>
        </p:grp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C4B4E07A-5B3B-4C9C-8E12-4D1FF2B5DB8E}"/>
              </a:ext>
            </a:extLst>
          </p:cNvPr>
          <p:cNvGrpSpPr/>
          <p:nvPr/>
        </p:nvGrpSpPr>
        <p:grpSpPr>
          <a:xfrm>
            <a:off x="1482094" y="3325223"/>
            <a:ext cx="3577368" cy="662056"/>
            <a:chOff x="764723" y="4765811"/>
            <a:chExt cx="3393281" cy="662056"/>
          </a:xfrm>
        </p:grpSpPr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AED2D02E-7A09-435F-B030-62116C0036BD}"/>
                </a:ext>
              </a:extLst>
            </p:cNvPr>
            <p:cNvSpPr/>
            <p:nvPr/>
          </p:nvSpPr>
          <p:spPr>
            <a:xfrm>
              <a:off x="764723" y="4765811"/>
              <a:ext cx="662056" cy="662056"/>
            </a:xfrm>
            <a:prstGeom prst="ellipse">
              <a:avLst/>
            </a:prstGeom>
            <a:solidFill>
              <a:srgbClr val="91CE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415B5CC6-AA26-454B-B35B-4291733D8830}"/>
                </a:ext>
              </a:extLst>
            </p:cNvPr>
            <p:cNvSpPr txBox="1"/>
            <p:nvPr/>
          </p:nvSpPr>
          <p:spPr>
            <a:xfrm>
              <a:off x="1435200" y="4773674"/>
              <a:ext cx="272280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Feb 14th</a:t>
              </a:r>
            </a:p>
            <a:p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First partial exam</a:t>
              </a:r>
            </a:p>
          </p:txBody>
        </p:sp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5EAD29BA-3E35-4698-9E2B-47581E518A6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6553" y="4897641"/>
              <a:ext cx="398396" cy="398396"/>
            </a:xfrm>
            <a:prstGeom prst="rect">
              <a:avLst/>
            </a:prstGeom>
          </p:spPr>
        </p:pic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32FA6E82-174F-4AAF-9A77-C55EC6903856}"/>
              </a:ext>
            </a:extLst>
          </p:cNvPr>
          <p:cNvGrpSpPr/>
          <p:nvPr/>
        </p:nvGrpSpPr>
        <p:grpSpPr>
          <a:xfrm>
            <a:off x="1483575" y="4339079"/>
            <a:ext cx="3577368" cy="781450"/>
            <a:chOff x="764723" y="4713792"/>
            <a:chExt cx="3393281" cy="781450"/>
          </a:xfrm>
        </p:grpSpPr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9115E420-DECD-4343-B9D8-F658FE17FB57}"/>
                </a:ext>
              </a:extLst>
            </p:cNvPr>
            <p:cNvSpPr/>
            <p:nvPr/>
          </p:nvSpPr>
          <p:spPr>
            <a:xfrm>
              <a:off x="764723" y="4833186"/>
              <a:ext cx="662056" cy="662056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A4959479-231B-455E-A89E-56FC01D92621}"/>
                </a:ext>
              </a:extLst>
            </p:cNvPr>
            <p:cNvSpPr txBox="1"/>
            <p:nvPr/>
          </p:nvSpPr>
          <p:spPr>
            <a:xfrm>
              <a:off x="1435200" y="4713792"/>
              <a:ext cx="272280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April 3rd</a:t>
              </a:r>
            </a:p>
            <a:p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Second Partial Exam</a:t>
              </a:r>
            </a:p>
          </p:txBody>
        </p:sp>
        <p:pic>
          <p:nvPicPr>
            <p:cNvPr id="88" name="Picture 87">
              <a:extLst>
                <a:ext uri="{FF2B5EF4-FFF2-40B4-BE49-F238E27FC236}">
                  <a16:creationId xmlns:a16="http://schemas.microsoft.com/office/drawing/2014/main" id="{5C3B5F46-4A4A-4354-B307-18FE917766D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6553" y="4965016"/>
              <a:ext cx="398396" cy="398396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69FF5CFF-1FD4-4EED-6E76-3349AEA43938}"/>
              </a:ext>
            </a:extLst>
          </p:cNvPr>
          <p:cNvGrpSpPr/>
          <p:nvPr/>
        </p:nvGrpSpPr>
        <p:grpSpPr>
          <a:xfrm>
            <a:off x="5414036" y="283654"/>
            <a:ext cx="3170095" cy="662056"/>
            <a:chOff x="1612431" y="2607417"/>
            <a:chExt cx="3170095" cy="66205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9F03D80-3719-2EFA-D640-79EB9F5DCC5A}"/>
                </a:ext>
              </a:extLst>
            </p:cNvPr>
            <p:cNvSpPr txBox="1"/>
            <p:nvPr/>
          </p:nvSpPr>
          <p:spPr>
            <a:xfrm>
              <a:off x="2383351" y="2747851"/>
              <a:ext cx="23991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May 1</a:t>
              </a:r>
              <a:r>
                <a:rPr lang="en-US" baseline="30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st</a:t>
              </a:r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endParaRP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EC6354C-73D2-9A63-3BAA-75C2AEE79BFB}"/>
                </a:ext>
              </a:extLst>
            </p:cNvPr>
            <p:cNvGrpSpPr/>
            <p:nvPr/>
          </p:nvGrpSpPr>
          <p:grpSpPr>
            <a:xfrm>
              <a:off x="1612431" y="2607417"/>
              <a:ext cx="662056" cy="662056"/>
              <a:chOff x="1390386" y="3130163"/>
              <a:chExt cx="662056" cy="662056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AC3CC508-C25F-FB78-137C-E6966B09EEC0}"/>
                  </a:ext>
                </a:extLst>
              </p:cNvPr>
              <p:cNvSpPr/>
              <p:nvPr/>
            </p:nvSpPr>
            <p:spPr>
              <a:xfrm>
                <a:off x="1390386" y="3130163"/>
                <a:ext cx="662056" cy="662056"/>
              </a:xfrm>
              <a:prstGeom prst="ellipse">
                <a:avLst/>
              </a:prstGeom>
              <a:solidFill>
                <a:srgbClr val="FF596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1" name="Graphic 10" descr="Fireworks">
                <a:extLst>
                  <a:ext uri="{FF2B5EF4-FFF2-40B4-BE49-F238E27FC236}">
                    <a16:creationId xmlns:a16="http://schemas.microsoft.com/office/drawing/2014/main" id="{704EF910-F42E-27F0-B78A-57B52037EC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1436889" y="3186007"/>
                <a:ext cx="550369" cy="550369"/>
              </a:xfrm>
              <a:prstGeom prst="rect">
                <a:avLst/>
              </a:prstGeom>
            </p:spPr>
          </p:pic>
        </p:grp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A0B7FC31-989A-77CE-E7D3-CCA1806B29B3}"/>
              </a:ext>
            </a:extLst>
          </p:cNvPr>
          <p:cNvSpPr txBox="1"/>
          <p:nvPr/>
        </p:nvSpPr>
        <p:spPr>
          <a:xfrm>
            <a:off x="4589145" y="4774892"/>
            <a:ext cx="54888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w Cen MT" panose="020B0602020104020603" pitchFamily="34" charset="0"/>
              </a:rPr>
              <a:t>Planned </a:t>
            </a:r>
            <a:r>
              <a:rPr lang="en-US" b="1" dirty="0" err="1">
                <a:latin typeface="Tw Cen MT" panose="020B0602020104020603" pitchFamily="34" charset="0"/>
              </a:rPr>
              <a:t>Absenses</a:t>
            </a:r>
            <a:endParaRPr lang="en-US" b="1" dirty="0">
              <a:latin typeface="Tw Cen MT" panose="020B0602020104020603" pitchFamily="34" charset="0"/>
            </a:endParaRPr>
          </a:p>
          <a:p>
            <a:r>
              <a:rPr lang="en-US" dirty="0">
                <a:latin typeface="Tw Cen MT" panose="020B0602020104020603" pitchFamily="34" charset="0"/>
              </a:rPr>
              <a:t>Inform me of any planned absences (LIFE, school competitions, events) that require an activity, quiz, or exam to be rescheduled with a 48-hour lead time.</a:t>
            </a:r>
          </a:p>
          <a:p>
            <a:endParaRPr lang="en-US" dirty="0">
              <a:latin typeface="Tw Cen MT" panose="020B0602020104020603" pitchFamily="34" charset="0"/>
            </a:endParaRPr>
          </a:p>
          <a:p>
            <a:r>
              <a:rPr lang="en-US" dirty="0">
                <a:latin typeface="Tw Cen MT" panose="020B0602020104020603" pitchFamily="34" charset="0"/>
              </a:rPr>
              <a:t>Otherwise, I will grade the activity over 80.</a:t>
            </a:r>
          </a:p>
        </p:txBody>
      </p:sp>
    </p:spTree>
    <p:extLst>
      <p:ext uri="{BB962C8B-B14F-4D97-AF65-F5344CB8AC3E}">
        <p14:creationId xmlns:p14="http://schemas.microsoft.com/office/powerpoint/2010/main" val="35579595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10781169-B7A4-446E-BD33-B9650367A7F9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CED3AF08-30FC-4AFF-9C5C-99D0A7099514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99AF1FBA-9557-484A-B305-EE590A192E96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07E3AA2-679E-4924-AC1B-FE6C3A02C251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</a:t>
              </a:r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urso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CD9846FC-755F-4A0E-BAD3-A5D51C0E1E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F00A67C9-4929-4EFF-9CB6-292640CD2738}"/>
              </a:ext>
            </a:extLst>
          </p:cNvPr>
          <p:cNvGrpSpPr/>
          <p:nvPr/>
        </p:nvGrpSpPr>
        <p:grpSpPr>
          <a:xfrm>
            <a:off x="226788" y="-2"/>
            <a:ext cx="11447503" cy="6858000"/>
            <a:chOff x="213096" y="0"/>
            <a:chExt cx="11447503" cy="6858000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3E8CDB02-4760-4298-BC44-93A18EB02F13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57C0FD50-5E69-463E-A01B-65E9D864A386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04CBFB1D-37FD-419F-B98C-860BF5217905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content</a:t>
              </a:r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60B383F7-52C5-4FB7-AEC3-35A48D7354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6F7667A6-1C16-4F0A-A162-61BD16E6BE6B}"/>
              </a:ext>
            </a:extLst>
          </p:cNvPr>
          <p:cNvGrpSpPr/>
          <p:nvPr/>
        </p:nvGrpSpPr>
        <p:grpSpPr>
          <a:xfrm>
            <a:off x="1184133" y="0"/>
            <a:ext cx="9961092" cy="6858000"/>
            <a:chOff x="491575" y="0"/>
            <a:chExt cx="9961092" cy="6858000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0E8C29A9-4AAB-442C-A7A4-40DCCE0A9694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81520FE7-5699-4290-9C3C-51E0C60ECC6B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AFD50D6F-822B-4109-8B0C-BA004A0B7145}"/>
                </a:ext>
              </a:extLst>
            </p:cNvPr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grades</a:t>
              </a: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0376C61F-147B-441E-B32E-45D5BC1B66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70" name="Rectangle 69">
            <a:extLst>
              <a:ext uri="{FF2B5EF4-FFF2-40B4-BE49-F238E27FC236}">
                <a16:creationId xmlns:a16="http://schemas.microsoft.com/office/drawing/2014/main" id="{990CE96C-B0E8-49CB-B717-EBFFECB66027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4E70D3F9-D583-4ACD-8480-0F4A65ED3C83}"/>
              </a:ext>
            </a:extLst>
          </p:cNvPr>
          <p:cNvGrpSpPr/>
          <p:nvPr/>
        </p:nvGrpSpPr>
        <p:grpSpPr>
          <a:xfrm>
            <a:off x="1049062" y="0"/>
            <a:ext cx="9574094" cy="6858000"/>
            <a:chOff x="491575" y="0"/>
            <a:chExt cx="9574094" cy="6858000"/>
          </a:xfrm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321108FC-08B5-45CC-AB47-1104119B25FD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96A47C8C-7F88-484E-817B-572BEDC2BC69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E3DB5570-AC77-4396-9748-4183DF7C8396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temas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99" name="Picture 98">
              <a:extLst>
                <a:ext uri="{FF2B5EF4-FFF2-40B4-BE49-F238E27FC236}">
                  <a16:creationId xmlns:a16="http://schemas.microsoft.com/office/drawing/2014/main" id="{F6ED4041-CDD9-443D-802E-47D4387906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E7044FAB-DB4A-4E59-B111-8CA4168E7FA4}"/>
              </a:ext>
            </a:extLst>
          </p:cNvPr>
          <p:cNvGrpSpPr/>
          <p:nvPr/>
        </p:nvGrpSpPr>
        <p:grpSpPr>
          <a:xfrm>
            <a:off x="-1780364" y="-1"/>
            <a:ext cx="11860720" cy="6858000"/>
            <a:chOff x="-2449883" y="-1"/>
            <a:chExt cx="11860720" cy="6858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824F072A-08CC-4CC6-B5EF-C1833A244FA3}"/>
                </a:ext>
              </a:extLst>
            </p:cNvPr>
            <p:cNvSpPr/>
            <p:nvPr/>
          </p:nvSpPr>
          <p:spPr>
            <a:xfrm>
              <a:off x="-2449883" y="-1"/>
              <a:ext cx="118607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A3C6C4A9-8B6A-429B-980E-26CD0C3A573E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858AC381-BFD1-4A89-AE49-8ADC853A6849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fechas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9DF2E944-82FA-495B-8A5C-9BDE26355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60E31D48-090A-4A9C-AF5C-4B0C49C47C7D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3A79A714-CB74-4EFD-9BC1-A7F2F993842A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B006C60A-833A-41C2-A553-8132E7B3A7DB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95AECC6C-A520-4756-9163-08D14835D791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contact</a:t>
              </a:r>
            </a:p>
          </p:txBody>
        </p:sp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0F8A56B9-A504-4035-8439-53ED4617B8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78591E75-956B-4F86-967B-911EC325CB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7841802"/>
              </p:ext>
            </p:extLst>
          </p:nvPr>
        </p:nvGraphicFramePr>
        <p:xfrm>
          <a:off x="1104677" y="221694"/>
          <a:ext cx="7688836" cy="6338772"/>
        </p:xfrm>
        <a:graphic>
          <a:graphicData uri="http://schemas.openxmlformats.org/drawingml/2006/table">
            <a:tbl>
              <a:tblPr firstCol="1"/>
              <a:tblGrid>
                <a:gridCol w="2234321">
                  <a:extLst>
                    <a:ext uri="{9D8B030D-6E8A-4147-A177-3AD203B41FA5}">
                      <a16:colId xmlns:a16="http://schemas.microsoft.com/office/drawing/2014/main" val="600476672"/>
                    </a:ext>
                  </a:extLst>
                </a:gridCol>
                <a:gridCol w="5454515">
                  <a:extLst>
                    <a:ext uri="{9D8B030D-6E8A-4147-A177-3AD203B41FA5}">
                      <a16:colId xmlns:a16="http://schemas.microsoft.com/office/drawing/2014/main" val="2232049151"/>
                    </a:ext>
                  </a:extLst>
                </a:gridCol>
              </a:tblGrid>
              <a:tr h="749225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err="1">
                          <a:effectLst/>
                        </a:rPr>
                        <a:t>Indagadores</a:t>
                      </a:r>
                      <a:endParaRPr lang="en-US" sz="2800" dirty="0">
                        <a:effectLst/>
                      </a:endParaRPr>
                    </a:p>
                  </a:txBody>
                  <a:tcPr marL="56682" marR="56682" marT="28342" marB="283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100" dirty="0">
                          <a:effectLst/>
                        </a:rPr>
                        <a:t>Desarrollan su curiosidad natural. Adquieren las habilidades necesarias para indagar y realizar investigaciones, y demuestran autonomía en su aprendizaje. Disfrutan aprendiendo y mantendrán estas ansias de aprender durante el resto de su vida.</a:t>
                      </a:r>
                    </a:p>
                  </a:txBody>
                  <a:tcPr marL="56682" marR="56682" marT="28342" marB="283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1144109"/>
                  </a:ext>
                </a:extLst>
              </a:tr>
              <a:tr h="576090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err="1">
                          <a:effectLst/>
                        </a:rPr>
                        <a:t>Informados</a:t>
                      </a:r>
                      <a:r>
                        <a:rPr lang="en-US" sz="1800" b="1" dirty="0">
                          <a:effectLst/>
                        </a:rPr>
                        <a:t> e</a:t>
                      </a:r>
                      <a:endParaRPr lang="en-US" sz="2800" dirty="0">
                        <a:effectLst/>
                      </a:endParaRPr>
                    </a:p>
                    <a:p>
                      <a:pPr algn="ctr"/>
                      <a:r>
                        <a:rPr lang="en-US" sz="1800" b="1" dirty="0" err="1">
                          <a:effectLst/>
                        </a:rPr>
                        <a:t>instruidos</a:t>
                      </a:r>
                      <a:endParaRPr lang="en-US" sz="2800" dirty="0">
                        <a:effectLst/>
                      </a:endParaRPr>
                    </a:p>
                  </a:txBody>
                  <a:tcPr marL="56682" marR="56682" marT="28342" marB="283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100" dirty="0">
                          <a:effectLst/>
                        </a:rPr>
                        <a:t>Exploran conceptos, ideas y cuestiones de importancia local y mundial y, al hacerlo, adquieren conocimientos y profundizan su comprensión de una amplia y equilibrada gama de disciplinas.</a:t>
                      </a:r>
                    </a:p>
                  </a:txBody>
                  <a:tcPr marL="56682" marR="56682" marT="28342" marB="283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2882814"/>
                  </a:ext>
                </a:extLst>
              </a:tr>
              <a:tr h="576090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err="1">
                          <a:effectLst/>
                        </a:rPr>
                        <a:t>Pensadores</a:t>
                      </a:r>
                      <a:endParaRPr lang="en-US" sz="2800" dirty="0">
                        <a:effectLst/>
                      </a:endParaRPr>
                    </a:p>
                  </a:txBody>
                  <a:tcPr marL="56682" marR="56682" marT="28342" marB="283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sz="1100" dirty="0">
                          <a:effectLst/>
                        </a:rPr>
                        <a:t>Aplican, por propia iniciativa, sus habilidades intelectuales de manera crítica y creativa para reconocer y abordar problemas complejos, y para tomar decisiones razonadas y éticas.</a:t>
                      </a:r>
                    </a:p>
                  </a:txBody>
                  <a:tcPr marL="56682" marR="56682" marT="28342" marB="283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8198770"/>
                  </a:ext>
                </a:extLst>
              </a:tr>
              <a:tr h="576090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effectLst/>
                        </a:rPr>
                        <a:t>Buenos</a:t>
                      </a:r>
                      <a:endParaRPr lang="en-US" sz="2800" dirty="0">
                        <a:effectLst/>
                      </a:endParaRPr>
                    </a:p>
                    <a:p>
                      <a:pPr algn="ctr"/>
                      <a:r>
                        <a:rPr lang="en-US" sz="1800" b="1" dirty="0" err="1">
                          <a:effectLst/>
                        </a:rPr>
                        <a:t>comunicadores</a:t>
                      </a:r>
                      <a:endParaRPr lang="en-US" sz="2800" dirty="0">
                        <a:effectLst/>
                      </a:endParaRPr>
                    </a:p>
                  </a:txBody>
                  <a:tcPr marL="56682" marR="56682" marT="28342" marB="283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100" dirty="0">
                          <a:effectLst/>
                        </a:rPr>
                        <a:t>Comprenden y expresan ideas e información con confianza y creatividad en diversas lenguas, lenguajes y formas de comunicación. Están bien dispuestos a colaborar con otros y lo hacen de forma eficaz.</a:t>
                      </a:r>
                    </a:p>
                  </a:txBody>
                  <a:tcPr marL="56682" marR="56682" marT="28342" marB="283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4203525"/>
                  </a:ext>
                </a:extLst>
              </a:tr>
              <a:tr h="749225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err="1">
                          <a:effectLst/>
                        </a:rPr>
                        <a:t>Íntegros</a:t>
                      </a:r>
                      <a:endParaRPr lang="en-US" sz="2800" dirty="0">
                        <a:effectLst/>
                      </a:endParaRPr>
                    </a:p>
                  </a:txBody>
                  <a:tcPr marL="56682" marR="56682" marT="28342" marB="283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100" dirty="0">
                          <a:effectLst/>
                        </a:rPr>
                        <a:t>Actúan con integridad y honradez, poseen un profundo sentido de la equidad, la justicia y el respeto por la dignidad de las personas, los grupos y las comunidades. Asumen la responsabilidad de sus propios actos y las consecuencias derivadas de ellos.</a:t>
                      </a:r>
                    </a:p>
                  </a:txBody>
                  <a:tcPr marL="56682" marR="56682" marT="28342" marB="283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683593"/>
                  </a:ext>
                </a:extLst>
              </a:tr>
              <a:tr h="749225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effectLst/>
                        </a:rPr>
                        <a:t>De </a:t>
                      </a:r>
                      <a:r>
                        <a:rPr lang="en-US" sz="1800" b="1" dirty="0" err="1">
                          <a:effectLst/>
                        </a:rPr>
                        <a:t>mentalidad</a:t>
                      </a:r>
                      <a:endParaRPr lang="en-US" sz="2800" dirty="0">
                        <a:effectLst/>
                      </a:endParaRPr>
                    </a:p>
                    <a:p>
                      <a:pPr algn="ctr"/>
                      <a:r>
                        <a:rPr lang="en-US" sz="1800" b="1" dirty="0" err="1">
                          <a:effectLst/>
                        </a:rPr>
                        <a:t>abierta</a:t>
                      </a:r>
                      <a:endParaRPr lang="en-US" sz="2800" dirty="0">
                        <a:effectLst/>
                      </a:endParaRPr>
                    </a:p>
                  </a:txBody>
                  <a:tcPr marL="56682" marR="56682" marT="28342" marB="283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sz="1100" dirty="0">
                          <a:effectLst/>
                        </a:rPr>
                        <a:t>Entienden y aprecian su propia cultura e historia personal, y están abiertos a las perspectivas, valores y tradiciones de otras personas y comunidades. Están habituados a buscar y considerar distintos puntos de vista y dispuestos a aprender de la experiencia.</a:t>
                      </a:r>
                    </a:p>
                  </a:txBody>
                  <a:tcPr marL="56682" marR="56682" marT="28342" marB="283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67401315"/>
                  </a:ext>
                </a:extLst>
              </a:tr>
              <a:tr h="749225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err="1">
                          <a:effectLst/>
                        </a:rPr>
                        <a:t>Solidarios</a:t>
                      </a:r>
                      <a:endParaRPr lang="en-US" sz="2800" dirty="0">
                        <a:effectLst/>
                      </a:endParaRPr>
                    </a:p>
                  </a:txBody>
                  <a:tcPr marL="56682" marR="56682" marT="28342" marB="283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sz="1100" dirty="0">
                          <a:effectLst/>
                        </a:rPr>
                        <a:t>Muestran empatía, sensibilidad y respeto por las necesidades y sentimientos de los demás. Se comprometen personalmente a ayudar a los demás y actúan con el propósito de influir positivamente en la vida de las personas y el medio ambiente.</a:t>
                      </a:r>
                    </a:p>
                  </a:txBody>
                  <a:tcPr marL="56682" marR="56682" marT="28342" marB="283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621887"/>
                  </a:ext>
                </a:extLst>
              </a:tr>
              <a:tr h="576090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err="1">
                          <a:effectLst/>
                        </a:rPr>
                        <a:t>Audaces</a:t>
                      </a:r>
                      <a:endParaRPr lang="en-US" sz="2800" dirty="0">
                        <a:effectLst/>
                      </a:endParaRPr>
                    </a:p>
                  </a:txBody>
                  <a:tcPr marL="56682" marR="56682" marT="28342" marB="283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100" dirty="0">
                          <a:effectLst/>
                        </a:rPr>
                        <a:t>Abordan situaciones desconocidas e inciertas con sensatez y determinación y su espíritu independiente les permite explorar nuevos roles, ideas y estrategias. Defienden aquello en lo que creen con elocuencia y valor.</a:t>
                      </a:r>
                    </a:p>
                  </a:txBody>
                  <a:tcPr marL="56682" marR="56682" marT="28342" marB="283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3143529"/>
                  </a:ext>
                </a:extLst>
              </a:tr>
              <a:tr h="402954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err="1">
                          <a:effectLst/>
                        </a:rPr>
                        <a:t>Equilibrados</a:t>
                      </a:r>
                      <a:endParaRPr lang="en-US" sz="2800" dirty="0">
                        <a:effectLst/>
                      </a:endParaRPr>
                    </a:p>
                  </a:txBody>
                  <a:tcPr marL="56682" marR="56682" marT="28342" marB="283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100" dirty="0">
                          <a:effectLst/>
                        </a:rPr>
                        <a:t>Entienden la importancia del equilibrio físico, mental y emocional para lograr el bienestar personal propio y el de los demás.</a:t>
                      </a:r>
                    </a:p>
                  </a:txBody>
                  <a:tcPr marL="56682" marR="56682" marT="28342" marB="283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8844762"/>
                  </a:ext>
                </a:extLst>
              </a:tr>
              <a:tr h="576090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err="1">
                          <a:effectLst/>
                        </a:rPr>
                        <a:t>Reflexivos</a:t>
                      </a:r>
                      <a:endParaRPr lang="en-US" sz="2800" dirty="0">
                        <a:effectLst/>
                      </a:endParaRPr>
                    </a:p>
                  </a:txBody>
                  <a:tcPr marL="56682" marR="56682" marT="28342" marB="283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sz="1100" dirty="0">
                          <a:effectLst/>
                        </a:rPr>
                        <a:t>Evalúan detenidamente su propio aprendizaje y experiencias. Son capaces de reconocer y comprender sus cualidades y limitaciones para, de este modo, contribuir a su aprendizaje y desarrollo personal.</a:t>
                      </a:r>
                    </a:p>
                  </a:txBody>
                  <a:tcPr marL="56682" marR="56682" marT="28342" marB="283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40942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772652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10781169-B7A4-446E-BD33-B9650367A7F9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CED3AF08-30FC-4AFF-9C5C-99D0A7099514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99AF1FBA-9557-484A-B305-EE590A192E96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07E3AA2-679E-4924-AC1B-FE6C3A02C251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curso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CD9846FC-755F-4A0E-BAD3-A5D51C0E1E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F00A67C9-4929-4EFF-9CB6-292640CD2738}"/>
              </a:ext>
            </a:extLst>
          </p:cNvPr>
          <p:cNvGrpSpPr/>
          <p:nvPr/>
        </p:nvGrpSpPr>
        <p:grpSpPr>
          <a:xfrm>
            <a:off x="226788" y="-2"/>
            <a:ext cx="11447503" cy="6858000"/>
            <a:chOff x="213096" y="0"/>
            <a:chExt cx="11447503" cy="6858000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3E8CDB02-4760-4298-BC44-93A18EB02F13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57C0FD50-5E69-463E-A01B-65E9D864A386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04CBFB1D-37FD-419F-B98C-860BF5217905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content</a:t>
              </a:r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60B383F7-52C5-4FB7-AEC3-35A48D7354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6F7667A6-1C16-4F0A-A162-61BD16E6BE6B}"/>
              </a:ext>
            </a:extLst>
          </p:cNvPr>
          <p:cNvGrpSpPr/>
          <p:nvPr/>
        </p:nvGrpSpPr>
        <p:grpSpPr>
          <a:xfrm>
            <a:off x="1184133" y="0"/>
            <a:ext cx="9961092" cy="6858000"/>
            <a:chOff x="491575" y="0"/>
            <a:chExt cx="9961092" cy="6858000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0E8C29A9-4AAB-442C-A7A4-40DCCE0A9694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81520FE7-5699-4290-9C3C-51E0C60ECC6B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AFD50D6F-822B-4109-8B0C-BA004A0B7145}"/>
                </a:ext>
              </a:extLst>
            </p:cNvPr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grades</a:t>
              </a: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0376C61F-147B-441E-B32E-45D5BC1B66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4E70D3F9-D583-4ACD-8480-0F4A65ED3C83}"/>
              </a:ext>
            </a:extLst>
          </p:cNvPr>
          <p:cNvGrpSpPr/>
          <p:nvPr/>
        </p:nvGrpSpPr>
        <p:grpSpPr>
          <a:xfrm>
            <a:off x="1049062" y="0"/>
            <a:ext cx="9574094" cy="6858000"/>
            <a:chOff x="491575" y="0"/>
            <a:chExt cx="9574094" cy="6858000"/>
          </a:xfrm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321108FC-08B5-45CC-AB47-1104119B25FD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96A47C8C-7F88-484E-817B-572BEDC2BC69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E3DB5570-AC77-4396-9748-4183DF7C8396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temas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99" name="Picture 98">
              <a:extLst>
                <a:ext uri="{FF2B5EF4-FFF2-40B4-BE49-F238E27FC236}">
                  <a16:creationId xmlns:a16="http://schemas.microsoft.com/office/drawing/2014/main" id="{F6ED4041-CDD9-443D-802E-47D4387906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E7044FAB-DB4A-4E59-B111-8CA4168E7FA4}"/>
              </a:ext>
            </a:extLst>
          </p:cNvPr>
          <p:cNvGrpSpPr/>
          <p:nvPr/>
        </p:nvGrpSpPr>
        <p:grpSpPr>
          <a:xfrm>
            <a:off x="-1780364" y="-1"/>
            <a:ext cx="11860720" cy="6858000"/>
            <a:chOff x="-2449883" y="-1"/>
            <a:chExt cx="11860720" cy="6858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824F072A-08CC-4CC6-B5EF-C1833A244FA3}"/>
                </a:ext>
              </a:extLst>
            </p:cNvPr>
            <p:cNvSpPr/>
            <p:nvPr/>
          </p:nvSpPr>
          <p:spPr>
            <a:xfrm>
              <a:off x="-2449883" y="-1"/>
              <a:ext cx="118607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A3C6C4A9-8B6A-429B-980E-26CD0C3A573E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858AC381-BFD1-4A89-AE49-8ADC853A6849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fechas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9DF2E944-82FA-495B-8A5C-9BDE26355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60E31D48-090A-4A9C-AF5C-4B0C49C47C7D}"/>
              </a:ext>
            </a:extLst>
          </p:cNvPr>
          <p:cNvGrpSpPr/>
          <p:nvPr/>
        </p:nvGrpSpPr>
        <p:grpSpPr>
          <a:xfrm>
            <a:off x="-1786364" y="0"/>
            <a:ext cx="11335017" cy="6858000"/>
            <a:chOff x="-10744545" y="-1"/>
            <a:chExt cx="11335017" cy="6858000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3A79A714-CB74-4EFD-9BC1-A7F2F993842A}"/>
                </a:ext>
              </a:extLst>
            </p:cNvPr>
            <p:cNvSpPr/>
            <p:nvPr/>
          </p:nvSpPr>
          <p:spPr>
            <a:xfrm>
              <a:off x="-10744545" y="-1"/>
              <a:ext cx="11331017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B006C60A-833A-41C2-A553-8132E7B3A7DB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95AECC6C-A520-4756-9163-08D14835D791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contact</a:t>
              </a:r>
            </a:p>
          </p:txBody>
        </p:sp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0F8A56B9-A504-4035-8439-53ED4617B8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EA5B2DBC-12BD-4644-B9CD-0205CCBA7E86}"/>
              </a:ext>
            </a:extLst>
          </p:cNvPr>
          <p:cNvGrpSpPr/>
          <p:nvPr/>
        </p:nvGrpSpPr>
        <p:grpSpPr>
          <a:xfrm>
            <a:off x="1205645" y="748978"/>
            <a:ext cx="2313711" cy="1648352"/>
            <a:chOff x="4015909" y="870635"/>
            <a:chExt cx="2313711" cy="1648352"/>
          </a:xfrm>
        </p:grpSpPr>
        <p:pic>
          <p:nvPicPr>
            <p:cNvPr id="69" name="Picture 68" descr="A close up of a logo&#10;&#10;Description automatically generated">
              <a:extLst>
                <a:ext uri="{FF2B5EF4-FFF2-40B4-BE49-F238E27FC236}">
                  <a16:creationId xmlns:a16="http://schemas.microsoft.com/office/drawing/2014/main" id="{D1DFD774-7CE0-4AD6-A7A1-4F79B2CB67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18354" y="870635"/>
              <a:ext cx="1174780" cy="1174780"/>
            </a:xfrm>
            <a:prstGeom prst="rect">
              <a:avLst/>
            </a:prstGeom>
          </p:spPr>
        </p:pic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963D6E50-D42C-45C1-8C6A-1271FBF21B64}"/>
                </a:ext>
              </a:extLst>
            </p:cNvPr>
            <p:cNvSpPr/>
            <p:nvPr/>
          </p:nvSpPr>
          <p:spPr>
            <a:xfrm>
              <a:off x="4015909" y="2149655"/>
              <a:ext cx="231371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b="1" dirty="0">
                  <a:solidFill>
                    <a:srgbClr val="242525"/>
                  </a:solidFill>
                  <a:latin typeface="Tw Cen MT" panose="020B0602020104020603" pitchFamily="34" charset="0"/>
                </a:rPr>
                <a:t>experiencia21.tec.mx/</a:t>
              </a:r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FE5F87AC-6D40-4E1C-A65F-F96B829B6FDD}"/>
              </a:ext>
            </a:extLst>
          </p:cNvPr>
          <p:cNvGrpSpPr/>
          <p:nvPr/>
        </p:nvGrpSpPr>
        <p:grpSpPr>
          <a:xfrm>
            <a:off x="4638802" y="677262"/>
            <a:ext cx="1850186" cy="1839469"/>
            <a:chOff x="5810466" y="665478"/>
            <a:chExt cx="1850186" cy="1839469"/>
          </a:xfrm>
        </p:grpSpPr>
        <p:pic>
          <p:nvPicPr>
            <p:cNvPr id="85" name="Picture 84" descr="A close up of a sign&#10;&#10;Description automatically generated">
              <a:extLst>
                <a:ext uri="{FF2B5EF4-FFF2-40B4-BE49-F238E27FC236}">
                  <a16:creationId xmlns:a16="http://schemas.microsoft.com/office/drawing/2014/main" id="{213C8981-B3A5-4561-ACE6-E1FC2C85A29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37" t="7417" r="7804" b="5524"/>
            <a:stretch>
              <a:fillRect/>
            </a:stretch>
          </p:blipFill>
          <p:spPr>
            <a:xfrm>
              <a:off x="6095999" y="665478"/>
              <a:ext cx="1398143" cy="1398143"/>
            </a:xfrm>
            <a:custGeom>
              <a:avLst/>
              <a:gdLst>
                <a:gd name="connsiteX0" fmla="*/ 685800 w 1371600"/>
                <a:gd name="connsiteY0" fmla="*/ 0 h 1371600"/>
                <a:gd name="connsiteX1" fmla="*/ 1371600 w 1371600"/>
                <a:gd name="connsiteY1" fmla="*/ 685800 h 1371600"/>
                <a:gd name="connsiteX2" fmla="*/ 685800 w 1371600"/>
                <a:gd name="connsiteY2" fmla="*/ 1371600 h 1371600"/>
                <a:gd name="connsiteX3" fmla="*/ 0 w 1371600"/>
                <a:gd name="connsiteY3" fmla="*/ 685800 h 1371600"/>
                <a:gd name="connsiteX4" fmla="*/ 685800 w 1371600"/>
                <a:gd name="connsiteY4" fmla="*/ 0 h 137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1600" h="1371600">
                  <a:moveTo>
                    <a:pt x="685800" y="0"/>
                  </a:moveTo>
                  <a:cubicBezTo>
                    <a:pt x="1064557" y="0"/>
                    <a:pt x="1371600" y="307043"/>
                    <a:pt x="1371600" y="685800"/>
                  </a:cubicBezTo>
                  <a:cubicBezTo>
                    <a:pt x="1371600" y="1064557"/>
                    <a:pt x="1064557" y="1371600"/>
                    <a:pt x="685800" y="1371600"/>
                  </a:cubicBezTo>
                  <a:cubicBezTo>
                    <a:pt x="307043" y="1371600"/>
                    <a:pt x="0" y="1064557"/>
                    <a:pt x="0" y="685800"/>
                  </a:cubicBezTo>
                  <a:cubicBezTo>
                    <a:pt x="0" y="307043"/>
                    <a:pt x="307043" y="0"/>
                    <a:pt x="685800" y="0"/>
                  </a:cubicBezTo>
                  <a:close/>
                </a:path>
              </a:pathLst>
            </a:custGeom>
          </p:spPr>
        </p:pic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6928B1AB-E5FA-4680-83BD-F51A76D7A033}"/>
                </a:ext>
              </a:extLst>
            </p:cNvPr>
            <p:cNvSpPr/>
            <p:nvPr/>
          </p:nvSpPr>
          <p:spPr>
            <a:xfrm>
              <a:off x="5810466" y="2135615"/>
              <a:ext cx="18501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b="1" dirty="0">
                  <a:solidFill>
                    <a:srgbClr val="4088FD"/>
                  </a:solidFill>
                  <a:latin typeface="Tw Cen MT" panose="020B0602020104020603" pitchFamily="34" charset="0"/>
                </a:rPr>
                <a:t>ID: 975 765 5185</a:t>
              </a:r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87BE745B-1EDF-4386-A8F0-707A8F1A42C1}"/>
              </a:ext>
            </a:extLst>
          </p:cNvPr>
          <p:cNvGrpSpPr/>
          <p:nvPr/>
        </p:nvGrpSpPr>
        <p:grpSpPr>
          <a:xfrm>
            <a:off x="2841310" y="3256840"/>
            <a:ext cx="2336800" cy="2419935"/>
            <a:chOff x="313715" y="1912773"/>
            <a:chExt cx="2336800" cy="2419935"/>
          </a:xfrm>
        </p:grpSpPr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124AB4A6-2D34-477A-9BE9-C661EB8E0659}"/>
                </a:ext>
              </a:extLst>
            </p:cNvPr>
            <p:cNvSpPr txBox="1"/>
            <p:nvPr/>
          </p:nvSpPr>
          <p:spPr>
            <a:xfrm>
              <a:off x="313715" y="3963376"/>
              <a:ext cx="2336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03A1A4"/>
                  </a:solidFill>
                  <a:latin typeface="Tw Cen MT" panose="020B0602020104020603" pitchFamily="34" charset="0"/>
                </a:rPr>
                <a:t>omardil@tec.mx</a:t>
              </a: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EA0C00F0-EE71-4E8A-B902-B4B794A13E78}"/>
                </a:ext>
              </a:extLst>
            </p:cNvPr>
            <p:cNvSpPr/>
            <p:nvPr/>
          </p:nvSpPr>
          <p:spPr>
            <a:xfrm>
              <a:off x="582246" y="1912773"/>
              <a:ext cx="1802532" cy="1802532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0" name="Graphic 89" descr="Envelope">
              <a:extLst>
                <a:ext uri="{FF2B5EF4-FFF2-40B4-BE49-F238E27FC236}">
                  <a16:creationId xmlns:a16="http://schemas.microsoft.com/office/drawing/2014/main" id="{DFD76242-1FCE-453D-B690-666CD884BC6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26312" y="2356838"/>
              <a:ext cx="914400" cy="914400"/>
            </a:xfrm>
            <a:prstGeom prst="rect">
              <a:avLst/>
            </a:prstGeom>
          </p:spPr>
        </p:pic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6B3A852E-E75D-4427-BBA1-0E0528159717}"/>
              </a:ext>
            </a:extLst>
          </p:cNvPr>
          <p:cNvGrpSpPr/>
          <p:nvPr/>
        </p:nvGrpSpPr>
        <p:grpSpPr>
          <a:xfrm>
            <a:off x="5408416" y="3236905"/>
            <a:ext cx="2964180" cy="2460770"/>
            <a:chOff x="2941320" y="1875469"/>
            <a:chExt cx="2964180" cy="2460770"/>
          </a:xfrm>
        </p:grpSpPr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7AF97185-CDA2-4814-88C2-72D50723B263}"/>
                </a:ext>
              </a:extLst>
            </p:cNvPr>
            <p:cNvSpPr txBox="1"/>
            <p:nvPr/>
          </p:nvSpPr>
          <p:spPr>
            <a:xfrm>
              <a:off x="2941320" y="3966907"/>
              <a:ext cx="29641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EF3078"/>
                  </a:solidFill>
                  <a:latin typeface="Tw Cen MT" panose="020B0602020104020603" pitchFamily="34" charset="0"/>
                </a:rPr>
                <a:t>github.com/</a:t>
              </a:r>
              <a:r>
                <a:rPr lang="en-US" b="1" dirty="0" err="1">
                  <a:solidFill>
                    <a:srgbClr val="EF3078"/>
                  </a:solidFill>
                  <a:latin typeface="Tw Cen MT" panose="020B0602020104020603" pitchFamily="34" charset="0"/>
                </a:rPr>
                <a:t>OMardil</a:t>
              </a:r>
              <a:endParaRPr lang="en-US" b="1" dirty="0">
                <a:solidFill>
                  <a:srgbClr val="EF3078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1D0C0E1D-F509-486E-9830-8AD54431D713}"/>
                </a:ext>
              </a:extLst>
            </p:cNvPr>
            <p:cNvSpPr/>
            <p:nvPr/>
          </p:nvSpPr>
          <p:spPr>
            <a:xfrm>
              <a:off x="3439718" y="1875469"/>
              <a:ext cx="1802532" cy="1802532"/>
            </a:xfrm>
            <a:prstGeom prst="ellipse">
              <a:avLst/>
            </a:prstGeom>
            <a:solidFill>
              <a:srgbClr val="EF30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4" name="Graphic 93">
              <a:extLst>
                <a:ext uri="{FF2B5EF4-FFF2-40B4-BE49-F238E27FC236}">
                  <a16:creationId xmlns:a16="http://schemas.microsoft.com/office/drawing/2014/main" id="{E16F5F09-96A2-4F8E-8ED4-BA623E0D6FA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809933" y="2245113"/>
              <a:ext cx="1051561" cy="1051561"/>
            </a:xfrm>
            <a:prstGeom prst="rect">
              <a:avLst/>
            </a:prstGeom>
          </p:spPr>
        </p:pic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F7A332CC-0536-44F1-A011-B2D9795F9894}"/>
              </a:ext>
            </a:extLst>
          </p:cNvPr>
          <p:cNvGrpSpPr/>
          <p:nvPr/>
        </p:nvGrpSpPr>
        <p:grpSpPr>
          <a:xfrm>
            <a:off x="274204" y="3235941"/>
            <a:ext cx="2336800" cy="2743398"/>
            <a:chOff x="5820657" y="1870166"/>
            <a:chExt cx="2336800" cy="2743398"/>
          </a:xfrm>
        </p:grpSpPr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A0C632CE-16D3-4528-A6BE-E014D808CBD6}"/>
                </a:ext>
              </a:extLst>
            </p:cNvPr>
            <p:cNvSpPr txBox="1"/>
            <p:nvPr/>
          </p:nvSpPr>
          <p:spPr>
            <a:xfrm>
              <a:off x="5820657" y="3967233"/>
              <a:ext cx="23368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92D050"/>
                  </a:solidFill>
                  <a:latin typeface="Tw Cen MT" panose="020B0602020104020603" pitchFamily="34" charset="0"/>
                </a:rPr>
                <a:t>Schedule tutoring through email</a:t>
              </a:r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C8F3946F-166B-43BE-8EC8-90826169C383}"/>
                </a:ext>
              </a:extLst>
            </p:cNvPr>
            <p:cNvSpPr/>
            <p:nvPr/>
          </p:nvSpPr>
          <p:spPr>
            <a:xfrm>
              <a:off x="6036030" y="1870166"/>
              <a:ext cx="1813790" cy="181379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3" name="Graphic 102" descr="Classroom">
              <a:extLst>
                <a:ext uri="{FF2B5EF4-FFF2-40B4-BE49-F238E27FC236}">
                  <a16:creationId xmlns:a16="http://schemas.microsoft.com/office/drawing/2014/main" id="{0DC11480-4FBD-47E3-8F80-50056954CA2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486385" y="2312357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272394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066ACF4C-6F8C-46FC-8362-2E05C90EEAFA}"/>
              </a:ext>
            </a:extLst>
          </p:cNvPr>
          <p:cNvGrpSpPr/>
          <p:nvPr/>
        </p:nvGrpSpPr>
        <p:grpSpPr>
          <a:xfrm>
            <a:off x="-290920" y="-435"/>
            <a:ext cx="12482920" cy="6858000"/>
            <a:chOff x="-290920" y="0"/>
            <a:chExt cx="12482920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4F373113-18F1-4443-9A8E-5EF06C1D2FEA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8F99D053-FB83-41F1-B2CB-C10918BC99BC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7F4373C1-3934-47C3-8F36-E2FB2615CA87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curso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5A5E18E8-5A3E-4F1D-8254-6193AA55C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150C247F-7990-4945-869D-5E2A900F477F}"/>
              </a:ext>
            </a:extLst>
          </p:cNvPr>
          <p:cNvGrpSpPr/>
          <p:nvPr/>
        </p:nvGrpSpPr>
        <p:grpSpPr>
          <a:xfrm>
            <a:off x="-8798784" y="0"/>
            <a:ext cx="11447503" cy="6858000"/>
            <a:chOff x="213096" y="0"/>
            <a:chExt cx="11447503" cy="6858000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6D2C93AC-EBE3-4E67-A867-76D5D6BEDB10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35DBD2B9-E73C-4AE9-91C9-698379867E98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CD6BDC4B-8313-4203-9F42-C28AC214EB64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content</a:t>
              </a:r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44037FC5-8E34-4772-9A87-813F2AD5E4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BC916508-F80D-434E-B066-812949E5DB94}"/>
              </a:ext>
            </a:extLst>
          </p:cNvPr>
          <p:cNvGrpSpPr/>
          <p:nvPr/>
        </p:nvGrpSpPr>
        <p:grpSpPr>
          <a:xfrm>
            <a:off x="-7847639" y="0"/>
            <a:ext cx="9961092" cy="6858000"/>
            <a:chOff x="491575" y="0"/>
            <a:chExt cx="9961092" cy="6858000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CE9E3B68-B936-49FB-94D8-7AC0076CF488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0D3F9516-66C4-44E6-9877-6C0374B5112C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32DF4D80-460D-4455-B80A-3BC0C6A12DA2}"/>
                </a:ext>
              </a:extLst>
            </p:cNvPr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grades</a:t>
              </a: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7AB39DAF-3109-4CEA-BD1D-C123179FF8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92B7020D-701A-4EE7-BDA2-CD171993C203}"/>
              </a:ext>
            </a:extLst>
          </p:cNvPr>
          <p:cNvGrpSpPr/>
          <p:nvPr/>
        </p:nvGrpSpPr>
        <p:grpSpPr>
          <a:xfrm>
            <a:off x="-7985197" y="0"/>
            <a:ext cx="9574094" cy="6858000"/>
            <a:chOff x="491575" y="0"/>
            <a:chExt cx="9574094" cy="6858000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3B77930A-0489-40A5-B3D7-053D64BD29C4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3ED749F6-F5EB-48BD-A697-16D473CCCFE8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8070AD46-78F1-4169-9AE3-EDECC43BD39B}"/>
                </a:ext>
              </a:extLst>
            </p:cNvPr>
            <p:cNvSpPr txBox="1"/>
            <p:nvPr/>
          </p:nvSpPr>
          <p:spPr>
            <a:xfrm rot="16200000">
              <a:off x="8746452" y="3189607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temas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22B026A5-B1AC-46D4-AE84-DF77E5A294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70" name="Rectangle 69">
            <a:extLst>
              <a:ext uri="{FF2B5EF4-FFF2-40B4-BE49-F238E27FC236}">
                <a16:creationId xmlns:a16="http://schemas.microsoft.com/office/drawing/2014/main" id="{371C6EE2-CCA6-4F94-870B-CB9D61CEBE17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20422D8F-B19E-425C-93A8-F750F60A06A7}"/>
              </a:ext>
            </a:extLst>
          </p:cNvPr>
          <p:cNvGrpSpPr/>
          <p:nvPr/>
        </p:nvGrpSpPr>
        <p:grpSpPr>
          <a:xfrm>
            <a:off x="-7638543" y="-1"/>
            <a:ext cx="8692332" cy="6858000"/>
            <a:chOff x="718505" y="-1"/>
            <a:chExt cx="8692332" cy="6858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3278AF09-2D0C-4E81-816C-BC1D04E40DC2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AC2E1C67-7A8F-4EB5-AB00-3C754858084E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67795C74-0308-4781-BEE6-B62AE6D17152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fechas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45C46027-B464-4ADA-A3B8-14FF4471BA1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C1D48DDF-B760-4AB3-A520-29238CC2C408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FA696B4D-5BCF-47C3-8B8C-BE87154A63B4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BAAA7B45-7DAF-4C4D-A930-ABA45AC955DD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701F5CFD-7EE1-475C-A36F-330184D5C6EC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contact</a:t>
              </a:r>
            </a:p>
          </p:txBody>
        </p:sp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B9F42291-FBD0-4239-8D69-22035DCB4A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A14E1B91-C212-4889-8705-49BCDB383225}"/>
              </a:ext>
            </a:extLst>
          </p:cNvPr>
          <p:cNvGrpSpPr/>
          <p:nvPr/>
        </p:nvGrpSpPr>
        <p:grpSpPr>
          <a:xfrm>
            <a:off x="5950540" y="612785"/>
            <a:ext cx="2644774" cy="985986"/>
            <a:chOff x="4868802" y="4379315"/>
            <a:chExt cx="2644774" cy="643407"/>
          </a:xfrm>
        </p:grpSpPr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7DC9F996-36A0-4A1D-8C4B-F6DAF0FDA7C8}"/>
                </a:ext>
              </a:extLst>
            </p:cNvPr>
            <p:cNvSpPr txBox="1"/>
            <p:nvPr/>
          </p:nvSpPr>
          <p:spPr>
            <a:xfrm>
              <a:off x="4868805" y="4379315"/>
              <a:ext cx="2644771" cy="3774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Tw Cen MT" panose="020B0602020104020603" pitchFamily="34" charset="0"/>
                </a:rPr>
                <a:t>OMAR ACOSTA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9EDE56FF-3E69-4484-9673-AC7FA14D3D89}"/>
                </a:ext>
              </a:extLst>
            </p:cNvPr>
            <p:cNvSpPr txBox="1"/>
            <p:nvPr/>
          </p:nvSpPr>
          <p:spPr>
            <a:xfrm>
              <a:off x="4868802" y="4721462"/>
              <a:ext cx="2644771" cy="3012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F5969"/>
                  </a:solidFill>
                  <a:latin typeface="Tw Cen MT" panose="020B0602020104020603" pitchFamily="34" charset="0"/>
                </a:rPr>
                <a:t>omardil@tec.mx</a:t>
              </a:r>
            </a:p>
          </p:txBody>
        </p:sp>
      </p:grpSp>
      <p:pic>
        <p:nvPicPr>
          <p:cNvPr id="3" name="Picture 2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A4515C5A-3336-414E-8296-D58C8967147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906" r="581" b="35093"/>
          <a:stretch/>
        </p:blipFill>
        <p:spPr>
          <a:xfrm>
            <a:off x="3449047" y="336471"/>
            <a:ext cx="1976352" cy="2248014"/>
          </a:xfrm>
          <a:prstGeom prst="ellipse">
            <a:avLst/>
          </a:prstGeom>
        </p:spPr>
      </p:pic>
      <p:pic>
        <p:nvPicPr>
          <p:cNvPr id="4" name="Graphic 3" descr="Teacher">
            <a:extLst>
              <a:ext uri="{FF2B5EF4-FFF2-40B4-BE49-F238E27FC236}">
                <a16:creationId xmlns:a16="http://schemas.microsoft.com/office/drawing/2014/main" id="{DB2E4189-AE58-4009-AC34-C6CDD475EF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211838" y="4425043"/>
            <a:ext cx="914400" cy="914400"/>
          </a:xfrm>
          <a:prstGeom prst="rect">
            <a:avLst/>
          </a:prstGeom>
        </p:spPr>
      </p:pic>
      <p:pic>
        <p:nvPicPr>
          <p:cNvPr id="6" name="Graphic 5" descr="Programmer">
            <a:extLst>
              <a:ext uri="{FF2B5EF4-FFF2-40B4-BE49-F238E27FC236}">
                <a16:creationId xmlns:a16="http://schemas.microsoft.com/office/drawing/2014/main" id="{8D3EB4D1-4859-4C8E-9A1A-52F17A3F2D5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336537" y="5232540"/>
            <a:ext cx="914400" cy="914400"/>
          </a:xfrm>
          <a:prstGeom prst="rect">
            <a:avLst/>
          </a:prstGeom>
        </p:spPr>
      </p:pic>
      <p:pic>
        <p:nvPicPr>
          <p:cNvPr id="8" name="Graphic 7" descr="Game controller">
            <a:extLst>
              <a:ext uri="{FF2B5EF4-FFF2-40B4-BE49-F238E27FC236}">
                <a16:creationId xmlns:a16="http://schemas.microsoft.com/office/drawing/2014/main" id="{815CBA3F-0267-4143-8A67-83AE86F99AD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885710" y="5336453"/>
            <a:ext cx="914400" cy="914400"/>
          </a:xfrm>
          <a:prstGeom prst="rect">
            <a:avLst/>
          </a:prstGeom>
        </p:spPr>
      </p:pic>
      <p:pic>
        <p:nvPicPr>
          <p:cNvPr id="10" name="Graphic 9" descr="Dog">
            <a:extLst>
              <a:ext uri="{FF2B5EF4-FFF2-40B4-BE49-F238E27FC236}">
                <a16:creationId xmlns:a16="http://schemas.microsoft.com/office/drawing/2014/main" id="{E7C6A11D-BCC1-44FF-A475-A6F60F8FA4D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073350" y="5330033"/>
            <a:ext cx="914400" cy="914400"/>
          </a:xfrm>
          <a:prstGeom prst="rect">
            <a:avLst/>
          </a:prstGeom>
        </p:spPr>
      </p:pic>
      <p:pic>
        <p:nvPicPr>
          <p:cNvPr id="12" name="Graphic 11" descr="Swimming with solid fill">
            <a:extLst>
              <a:ext uri="{FF2B5EF4-FFF2-40B4-BE49-F238E27FC236}">
                <a16:creationId xmlns:a16="http://schemas.microsoft.com/office/drawing/2014/main" id="{8FB49DAD-AF7A-4415-91F1-3EAF03C7A25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>
          <a:xfrm>
            <a:off x="5195881" y="5326013"/>
            <a:ext cx="914400" cy="914400"/>
          </a:xfrm>
          <a:prstGeom prst="rect">
            <a:avLst/>
          </a:prstGeom>
        </p:spPr>
      </p:pic>
      <p:pic>
        <p:nvPicPr>
          <p:cNvPr id="16" name="Graphic 15" descr="Soccer ball">
            <a:extLst>
              <a:ext uri="{FF2B5EF4-FFF2-40B4-BE49-F238E27FC236}">
                <a16:creationId xmlns:a16="http://schemas.microsoft.com/office/drawing/2014/main" id="{B83E08AC-5136-4147-AC1E-F15C6AA8B75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136340" y="4411612"/>
            <a:ext cx="914400" cy="914400"/>
          </a:xfrm>
          <a:prstGeom prst="rect">
            <a:avLst/>
          </a:prstGeom>
        </p:spPr>
      </p:pic>
      <p:pic>
        <p:nvPicPr>
          <p:cNvPr id="18" name="Graphic 17" descr="Atom">
            <a:extLst>
              <a:ext uri="{FF2B5EF4-FFF2-40B4-BE49-F238E27FC236}">
                <a16:creationId xmlns:a16="http://schemas.microsoft.com/office/drawing/2014/main" id="{70B12506-7DCE-4849-B1AD-B7A35F1695E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932110" y="4384319"/>
            <a:ext cx="914400" cy="914400"/>
          </a:xfrm>
          <a:prstGeom prst="rect">
            <a:avLst/>
          </a:prstGeom>
        </p:spPr>
      </p:pic>
      <p:pic>
        <p:nvPicPr>
          <p:cNvPr id="1026" name="Picture 2" descr="Image result for spiderman icon">
            <a:extLst>
              <a:ext uri="{FF2B5EF4-FFF2-40B4-BE49-F238E27FC236}">
                <a16:creationId xmlns:a16="http://schemas.microsoft.com/office/drawing/2014/main" id="{EBC9A685-6C3F-48A4-91A4-EBADD0460E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7730" y="4282205"/>
            <a:ext cx="1016514" cy="1016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17061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BC3001EC-9F33-4C39-B780-199714C83EA2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29B5C97-F627-4A85-B003-5396A9D964D5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A97C14D5-0388-44F5-AD76-F8BBAF179CD6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151F346-69C6-4F86-BC1F-C57BA2384CC6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curso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52B367FE-8530-4052-AD96-2D6FBE490F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226853" y="0"/>
            <a:ext cx="11447503" cy="6858000"/>
            <a:chOff x="213096" y="0"/>
            <a:chExt cx="11447503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85080E-7B66-43F0-AB4D-3A69B13C005A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content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02914A7-C65F-4EFB-8FF4-9BB283DC3935}"/>
              </a:ext>
            </a:extLst>
          </p:cNvPr>
          <p:cNvGrpSpPr/>
          <p:nvPr/>
        </p:nvGrpSpPr>
        <p:grpSpPr>
          <a:xfrm>
            <a:off x="-7847639" y="0"/>
            <a:ext cx="9961092" cy="6858000"/>
            <a:chOff x="491575" y="0"/>
            <a:chExt cx="9961092" cy="6858000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99DA66B2-8A11-4397-B997-59A37787FEF8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71A8923D-952E-459F-92C0-CCE4C5E45F88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DD73F442-B2F9-477E-B4DE-956CBA09D9C3}"/>
                </a:ext>
              </a:extLst>
            </p:cNvPr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grades</a:t>
              </a:r>
            </a:p>
          </p:txBody>
        </p:sp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7654DCD4-7920-4D83-8D7F-6D3A71A169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7A67CF96-B24C-4BAD-8466-B32ECC2753A1}"/>
              </a:ext>
            </a:extLst>
          </p:cNvPr>
          <p:cNvGrpSpPr/>
          <p:nvPr/>
        </p:nvGrpSpPr>
        <p:grpSpPr>
          <a:xfrm>
            <a:off x="-7985197" y="0"/>
            <a:ext cx="9574094" cy="6858000"/>
            <a:chOff x="491575" y="0"/>
            <a:chExt cx="9574094" cy="6858000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8B7B7434-49BE-47D6-BAE6-9B9134F0EC8C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080296C0-D397-432D-B5A1-CA7DA186EB14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73DE47E8-526D-4A96-A671-69E14D20D1EB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temas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7FD4AAEC-83E5-4832-BEA2-517A195B2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84" name="Rectangle 83">
            <a:extLst>
              <a:ext uri="{FF2B5EF4-FFF2-40B4-BE49-F238E27FC236}">
                <a16:creationId xmlns:a16="http://schemas.microsoft.com/office/drawing/2014/main" id="{3C6BBB46-3AAE-49B1-8F56-3535CC357FEB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FA452EB0-3109-45BB-9389-19F84818FE30}"/>
              </a:ext>
            </a:extLst>
          </p:cNvPr>
          <p:cNvGrpSpPr/>
          <p:nvPr/>
        </p:nvGrpSpPr>
        <p:grpSpPr>
          <a:xfrm>
            <a:off x="-7638543" y="-1"/>
            <a:ext cx="8692332" cy="6858000"/>
            <a:chOff x="718505" y="-1"/>
            <a:chExt cx="8692332" cy="6858000"/>
          </a:xfrm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DF941D0C-24DA-4E77-BE08-34D6F94BD6FB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09747D82-077A-45F5-8822-6A7F978E7845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D0B26FA9-EA76-44C1-BA33-E4EBB060AC7E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fechas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EF138C1A-5B68-42BE-B6B8-0EE1F47385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2C48F6F2-7791-4D91-ADEC-77FE8FA739E3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F8ED37E9-9873-442F-9B7C-7F4BC1A8F51E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F2E020DE-B46A-4F47-97AB-BB6C9038FA2E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7CF05B7C-3B2D-4CAB-9132-7B756B442063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contact</a:t>
              </a:r>
            </a:p>
          </p:txBody>
        </p:sp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A04E2F48-2025-4003-B590-1DD9577106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A87830BE-EEF7-4034-8ABE-3212DB467DB4}"/>
              </a:ext>
            </a:extLst>
          </p:cNvPr>
          <p:cNvGrpSpPr/>
          <p:nvPr/>
        </p:nvGrpSpPr>
        <p:grpSpPr>
          <a:xfrm>
            <a:off x="2372495" y="2164256"/>
            <a:ext cx="2286563" cy="1866900"/>
            <a:chOff x="1494518" y="2209800"/>
            <a:chExt cx="1591582" cy="1866900"/>
          </a:xfrm>
        </p:grpSpPr>
        <p:sp>
          <p:nvSpPr>
            <p:cNvPr id="105" name="Rectangle: Top Corners Rounded 104">
              <a:extLst>
                <a:ext uri="{FF2B5EF4-FFF2-40B4-BE49-F238E27FC236}">
                  <a16:creationId xmlns:a16="http://schemas.microsoft.com/office/drawing/2014/main" id="{F1B87F23-BD02-4DB3-947D-2F61C5B87FEF}"/>
                </a:ext>
              </a:extLst>
            </p:cNvPr>
            <p:cNvSpPr/>
            <p:nvPr/>
          </p:nvSpPr>
          <p:spPr>
            <a:xfrm>
              <a:off x="1494518" y="2209800"/>
              <a:ext cx="1591582" cy="1866900"/>
            </a:xfrm>
            <a:prstGeom prst="round2SameRect">
              <a:avLst>
                <a:gd name="adj1" fmla="val 12063"/>
                <a:gd name="adj2" fmla="val 0"/>
              </a:avLst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236675CF-5B12-4D6B-8C03-F29656450255}"/>
                </a:ext>
              </a:extLst>
            </p:cNvPr>
            <p:cNvSpPr txBox="1"/>
            <p:nvPr/>
          </p:nvSpPr>
          <p:spPr>
            <a:xfrm>
              <a:off x="1843092" y="2563851"/>
              <a:ext cx="89443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6000" b="1" dirty="0">
                  <a:solidFill>
                    <a:srgbClr val="E6E7E9"/>
                  </a:solidFill>
                  <a:latin typeface="Tw Cen MT" panose="020B0602020104020603" pitchFamily="34" charset="0"/>
                </a:rPr>
                <a:t>I</a:t>
              </a:r>
              <a:endParaRPr lang="en-US" sz="6000" b="1" dirty="0">
                <a:solidFill>
                  <a:srgbClr val="E6E7E9"/>
                </a:solidFill>
                <a:latin typeface="Tw Cen MT" panose="020B0602020104020603" pitchFamily="34" charset="0"/>
              </a:endParaRPr>
            </a:p>
          </p:txBody>
        </p:sp>
      </p:grpSp>
      <p:sp>
        <p:nvSpPr>
          <p:cNvPr id="108" name="Freeform: Shape 107">
            <a:extLst>
              <a:ext uri="{FF2B5EF4-FFF2-40B4-BE49-F238E27FC236}">
                <a16:creationId xmlns:a16="http://schemas.microsoft.com/office/drawing/2014/main" id="{48958204-CE05-4E79-AC55-C76FBB79E37F}"/>
              </a:ext>
            </a:extLst>
          </p:cNvPr>
          <p:cNvSpPr/>
          <p:nvPr/>
        </p:nvSpPr>
        <p:spPr>
          <a:xfrm flipV="1">
            <a:off x="2372496" y="3097706"/>
            <a:ext cx="2286564" cy="3121106"/>
          </a:xfrm>
          <a:custGeom>
            <a:avLst/>
            <a:gdLst>
              <a:gd name="connsiteX0" fmla="*/ 0 w 1591582"/>
              <a:gd name="connsiteY0" fmla="*/ 3031986 h 3031986"/>
              <a:gd name="connsiteX1" fmla="*/ 357641 w 1591582"/>
              <a:gd name="connsiteY1" fmla="*/ 3031986 h 3031986"/>
              <a:gd name="connsiteX2" fmla="*/ 795791 w 1591582"/>
              <a:gd name="connsiteY2" fmla="*/ 2593836 h 3031986"/>
              <a:gd name="connsiteX3" fmla="*/ 1233941 w 1591582"/>
              <a:gd name="connsiteY3" fmla="*/ 3031986 h 3031986"/>
              <a:gd name="connsiteX4" fmla="*/ 1591582 w 1591582"/>
              <a:gd name="connsiteY4" fmla="*/ 3031986 h 3031986"/>
              <a:gd name="connsiteX5" fmla="*/ 1591582 w 1591582"/>
              <a:gd name="connsiteY5" fmla="*/ 314242 h 3031986"/>
              <a:gd name="connsiteX6" fmla="*/ 1277340 w 1591582"/>
              <a:gd name="connsiteY6" fmla="*/ 0 h 3031986"/>
              <a:gd name="connsiteX7" fmla="*/ 314242 w 1591582"/>
              <a:gd name="connsiteY7" fmla="*/ 0 h 3031986"/>
              <a:gd name="connsiteX8" fmla="*/ 0 w 1591582"/>
              <a:gd name="connsiteY8" fmla="*/ 314242 h 303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91582" h="3031986">
                <a:moveTo>
                  <a:pt x="0" y="3031986"/>
                </a:moveTo>
                <a:lnTo>
                  <a:pt x="357641" y="3031986"/>
                </a:lnTo>
                <a:cubicBezTo>
                  <a:pt x="357641" y="2790002"/>
                  <a:pt x="553807" y="2593836"/>
                  <a:pt x="795791" y="2593836"/>
                </a:cubicBezTo>
                <a:cubicBezTo>
                  <a:pt x="1037775" y="2593836"/>
                  <a:pt x="1233941" y="2790002"/>
                  <a:pt x="1233941" y="3031986"/>
                </a:cubicBezTo>
                <a:lnTo>
                  <a:pt x="1591582" y="3031986"/>
                </a:lnTo>
                <a:lnTo>
                  <a:pt x="1591582" y="314242"/>
                </a:lnTo>
                <a:cubicBezTo>
                  <a:pt x="1591582" y="140691"/>
                  <a:pt x="1450891" y="0"/>
                  <a:pt x="1277340" y="0"/>
                </a:cubicBezTo>
                <a:lnTo>
                  <a:pt x="314242" y="0"/>
                </a:lnTo>
                <a:cubicBezTo>
                  <a:pt x="140691" y="0"/>
                  <a:pt x="0" y="140691"/>
                  <a:pt x="0" y="31424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sx="107000" sy="107000" algn="ct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8721CE74-40AC-4223-B129-B3A270C7429B}"/>
              </a:ext>
            </a:extLst>
          </p:cNvPr>
          <p:cNvSpPr txBox="1"/>
          <p:nvPr/>
        </p:nvSpPr>
        <p:spPr>
          <a:xfrm>
            <a:off x="2421233" y="3641434"/>
            <a:ext cx="222142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5969"/>
                </a:solidFill>
                <a:latin typeface="Tw Cen MT" panose="020B0602020104020603" pitchFamily="34" charset="0"/>
              </a:rPr>
              <a:t>Logical thinking</a:t>
            </a:r>
          </a:p>
          <a:p>
            <a:pPr algn="ctr"/>
            <a:endParaRPr lang="en-US" b="1" dirty="0">
              <a:solidFill>
                <a:srgbClr val="FF5969"/>
              </a:solidFill>
              <a:latin typeface="Tw Cen MT" panose="020B0602020104020603" pitchFamily="34" charset="0"/>
            </a:endParaRPr>
          </a:p>
          <a:p>
            <a:pPr algn="ctr"/>
            <a:r>
              <a:rPr lang="en-US" dirty="0">
                <a:solidFill>
                  <a:srgbClr val="FF5969"/>
                </a:solidFill>
                <a:latin typeface="Tw Cen MT" panose="020B0602020104020603" pitchFamily="34" charset="0"/>
              </a:rPr>
              <a:t>How can we solve day-to-day problems using computers?</a:t>
            </a:r>
          </a:p>
        </p:txBody>
      </p:sp>
      <p:pic>
        <p:nvPicPr>
          <p:cNvPr id="4" name="Graphic 3" descr="Head with gears">
            <a:extLst>
              <a:ext uri="{FF2B5EF4-FFF2-40B4-BE49-F238E27FC236}">
                <a16:creationId xmlns:a16="http://schemas.microsoft.com/office/drawing/2014/main" id="{2325E347-743E-422A-BB5F-D35B66BC09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52355" y="858622"/>
            <a:ext cx="1321781" cy="1321781"/>
          </a:xfrm>
          <a:prstGeom prst="rect">
            <a:avLst/>
          </a:prstGeom>
        </p:spPr>
      </p:pic>
      <p:grpSp>
        <p:nvGrpSpPr>
          <p:cNvPr id="54" name="Group 53">
            <a:extLst>
              <a:ext uri="{FF2B5EF4-FFF2-40B4-BE49-F238E27FC236}">
                <a16:creationId xmlns:a16="http://schemas.microsoft.com/office/drawing/2014/main" id="{7702D826-0B7D-46BC-8C45-4FFB915DE6F2}"/>
              </a:ext>
            </a:extLst>
          </p:cNvPr>
          <p:cNvGrpSpPr/>
          <p:nvPr/>
        </p:nvGrpSpPr>
        <p:grpSpPr>
          <a:xfrm>
            <a:off x="7114657" y="2164256"/>
            <a:ext cx="2898657" cy="1866900"/>
            <a:chOff x="1494518" y="2209800"/>
            <a:chExt cx="1591582" cy="1866900"/>
          </a:xfrm>
        </p:grpSpPr>
        <p:sp>
          <p:nvSpPr>
            <p:cNvPr id="55" name="Rectangle: Top Corners Rounded 54">
              <a:extLst>
                <a:ext uri="{FF2B5EF4-FFF2-40B4-BE49-F238E27FC236}">
                  <a16:creationId xmlns:a16="http://schemas.microsoft.com/office/drawing/2014/main" id="{64491E01-ACAE-42D8-B4C1-13584599E17C}"/>
                </a:ext>
              </a:extLst>
            </p:cNvPr>
            <p:cNvSpPr/>
            <p:nvPr/>
          </p:nvSpPr>
          <p:spPr>
            <a:xfrm>
              <a:off x="1494518" y="2209800"/>
              <a:ext cx="1591582" cy="1866900"/>
            </a:xfrm>
            <a:prstGeom prst="round2SameRect">
              <a:avLst>
                <a:gd name="adj1" fmla="val 12063"/>
                <a:gd name="adj2" fmla="val 0"/>
              </a:avLst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C31651D7-BE90-4C68-A6C8-1CF2AD3FB69B}"/>
                </a:ext>
              </a:extLst>
            </p:cNvPr>
            <p:cNvSpPr txBox="1"/>
            <p:nvPr/>
          </p:nvSpPr>
          <p:spPr>
            <a:xfrm>
              <a:off x="1843092" y="2563851"/>
              <a:ext cx="89443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6000" b="1" dirty="0">
                  <a:solidFill>
                    <a:srgbClr val="E6E7E9"/>
                  </a:solidFill>
                  <a:latin typeface="Tw Cen MT" panose="020B0602020104020603" pitchFamily="34" charset="0"/>
                </a:rPr>
                <a:t>II</a:t>
              </a:r>
              <a:endParaRPr lang="en-US" sz="6000" b="1" dirty="0">
                <a:solidFill>
                  <a:srgbClr val="E6E7E9"/>
                </a:solidFill>
                <a:latin typeface="Tw Cen MT" panose="020B0602020104020603" pitchFamily="34" charset="0"/>
              </a:endParaRPr>
            </a:p>
          </p:txBody>
        </p:sp>
      </p:grp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8601E975-A3C4-4D0C-96BE-A1B85770ADE3}"/>
              </a:ext>
            </a:extLst>
          </p:cNvPr>
          <p:cNvSpPr/>
          <p:nvPr/>
        </p:nvSpPr>
        <p:spPr>
          <a:xfrm flipV="1">
            <a:off x="7105467" y="3097706"/>
            <a:ext cx="2918139" cy="3121106"/>
          </a:xfrm>
          <a:custGeom>
            <a:avLst/>
            <a:gdLst>
              <a:gd name="connsiteX0" fmla="*/ 0 w 1591582"/>
              <a:gd name="connsiteY0" fmla="*/ 3031986 h 3031986"/>
              <a:gd name="connsiteX1" fmla="*/ 357641 w 1591582"/>
              <a:gd name="connsiteY1" fmla="*/ 3031986 h 3031986"/>
              <a:gd name="connsiteX2" fmla="*/ 795791 w 1591582"/>
              <a:gd name="connsiteY2" fmla="*/ 2593836 h 3031986"/>
              <a:gd name="connsiteX3" fmla="*/ 1233941 w 1591582"/>
              <a:gd name="connsiteY3" fmla="*/ 3031986 h 3031986"/>
              <a:gd name="connsiteX4" fmla="*/ 1591582 w 1591582"/>
              <a:gd name="connsiteY4" fmla="*/ 3031986 h 3031986"/>
              <a:gd name="connsiteX5" fmla="*/ 1591582 w 1591582"/>
              <a:gd name="connsiteY5" fmla="*/ 314242 h 3031986"/>
              <a:gd name="connsiteX6" fmla="*/ 1277340 w 1591582"/>
              <a:gd name="connsiteY6" fmla="*/ 0 h 3031986"/>
              <a:gd name="connsiteX7" fmla="*/ 314242 w 1591582"/>
              <a:gd name="connsiteY7" fmla="*/ 0 h 3031986"/>
              <a:gd name="connsiteX8" fmla="*/ 0 w 1591582"/>
              <a:gd name="connsiteY8" fmla="*/ 314242 h 303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91582" h="3031986">
                <a:moveTo>
                  <a:pt x="0" y="3031986"/>
                </a:moveTo>
                <a:lnTo>
                  <a:pt x="357641" y="3031986"/>
                </a:lnTo>
                <a:cubicBezTo>
                  <a:pt x="357641" y="2790002"/>
                  <a:pt x="553807" y="2593836"/>
                  <a:pt x="795791" y="2593836"/>
                </a:cubicBezTo>
                <a:cubicBezTo>
                  <a:pt x="1037775" y="2593836"/>
                  <a:pt x="1233941" y="2790002"/>
                  <a:pt x="1233941" y="3031986"/>
                </a:cubicBezTo>
                <a:lnTo>
                  <a:pt x="1591582" y="3031986"/>
                </a:lnTo>
                <a:lnTo>
                  <a:pt x="1591582" y="314242"/>
                </a:lnTo>
                <a:cubicBezTo>
                  <a:pt x="1591582" y="140691"/>
                  <a:pt x="1450891" y="0"/>
                  <a:pt x="1277340" y="0"/>
                </a:cubicBezTo>
                <a:lnTo>
                  <a:pt x="314242" y="0"/>
                </a:lnTo>
                <a:cubicBezTo>
                  <a:pt x="140691" y="0"/>
                  <a:pt x="0" y="140691"/>
                  <a:pt x="0" y="31424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sx="107000" sy="107000" algn="ct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BB9DFC1-666C-4D85-A377-CCE9BAF35651}"/>
              </a:ext>
            </a:extLst>
          </p:cNvPr>
          <p:cNvSpPr txBox="1"/>
          <p:nvPr/>
        </p:nvSpPr>
        <p:spPr>
          <a:xfrm>
            <a:off x="7188213" y="3641434"/>
            <a:ext cx="279809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5969"/>
                </a:solidFill>
                <a:latin typeface="Tw Cen MT" panose="020B0602020104020603" pitchFamily="34" charset="0"/>
              </a:rPr>
              <a:t>Logical thinking</a:t>
            </a:r>
          </a:p>
          <a:p>
            <a:pPr algn="ctr"/>
            <a:endParaRPr lang="en-US" b="1" dirty="0">
              <a:solidFill>
                <a:srgbClr val="FF5969"/>
              </a:solidFill>
              <a:latin typeface="Tw Cen MT" panose="020B0602020104020603" pitchFamily="34" charset="0"/>
            </a:endParaRPr>
          </a:p>
          <a:p>
            <a:pPr algn="ctr"/>
            <a:r>
              <a:rPr lang="en-US" dirty="0">
                <a:solidFill>
                  <a:srgbClr val="FF5969"/>
                </a:solidFill>
                <a:latin typeface="Tw Cen MT" panose="020B0602020104020603" pitchFamily="34" charset="0"/>
              </a:rPr>
              <a:t>Learn to model objects and abstractions using object-oriented programming.</a:t>
            </a:r>
          </a:p>
        </p:txBody>
      </p:sp>
      <p:pic>
        <p:nvPicPr>
          <p:cNvPr id="59" name="Graphic 58" descr="Head with gears">
            <a:extLst>
              <a:ext uri="{FF2B5EF4-FFF2-40B4-BE49-F238E27FC236}">
                <a16:creationId xmlns:a16="http://schemas.microsoft.com/office/drawing/2014/main" id="{8A75686C-14FC-49E9-BD37-7B6FD07B32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34546" y="858622"/>
            <a:ext cx="1321781" cy="1321781"/>
          </a:xfrm>
          <a:prstGeom prst="rect">
            <a:avLst/>
          </a:prstGeom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D5E3A934-6BC5-47F8-AD3D-8C8B950B10E9}"/>
              </a:ext>
            </a:extLst>
          </p:cNvPr>
          <p:cNvSpPr/>
          <p:nvPr/>
        </p:nvSpPr>
        <p:spPr>
          <a:xfrm>
            <a:off x="5186651" y="3533970"/>
            <a:ext cx="1685371" cy="1124083"/>
          </a:xfrm>
          <a:prstGeom prst="rightArrow">
            <a:avLst/>
          </a:prstGeom>
          <a:solidFill>
            <a:srgbClr val="FF59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EA98C8E-0322-466B-8060-CBF6D78ABAA3}"/>
              </a:ext>
            </a:extLst>
          </p:cNvPr>
          <p:cNvSpPr/>
          <p:nvPr/>
        </p:nvSpPr>
        <p:spPr>
          <a:xfrm>
            <a:off x="7188213" y="1618202"/>
            <a:ext cx="539582" cy="143681"/>
          </a:xfrm>
          <a:prstGeom prst="rect">
            <a:avLst/>
          </a:prstGeom>
          <a:solidFill>
            <a:srgbClr val="FF59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49A80481-ACB2-44E5-B444-CAF2B0229C78}"/>
              </a:ext>
            </a:extLst>
          </p:cNvPr>
          <p:cNvSpPr/>
          <p:nvPr/>
        </p:nvSpPr>
        <p:spPr>
          <a:xfrm rot="1839527">
            <a:off x="7357892" y="955873"/>
            <a:ext cx="539582" cy="143681"/>
          </a:xfrm>
          <a:prstGeom prst="rect">
            <a:avLst/>
          </a:prstGeom>
          <a:solidFill>
            <a:srgbClr val="FF59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550458D2-628F-44BA-83E1-86ED12C3CAD6}"/>
              </a:ext>
            </a:extLst>
          </p:cNvPr>
          <p:cNvSpPr/>
          <p:nvPr/>
        </p:nvSpPr>
        <p:spPr>
          <a:xfrm>
            <a:off x="9263078" y="1618201"/>
            <a:ext cx="539582" cy="143681"/>
          </a:xfrm>
          <a:prstGeom prst="rect">
            <a:avLst/>
          </a:prstGeom>
          <a:solidFill>
            <a:srgbClr val="FF59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EDC4FEBD-1599-423C-AE9E-9E90C7848A01}"/>
              </a:ext>
            </a:extLst>
          </p:cNvPr>
          <p:cNvSpPr/>
          <p:nvPr/>
        </p:nvSpPr>
        <p:spPr>
          <a:xfrm rot="19628406">
            <a:off x="9128032" y="955874"/>
            <a:ext cx="539582" cy="143681"/>
          </a:xfrm>
          <a:prstGeom prst="rect">
            <a:avLst/>
          </a:prstGeom>
          <a:solidFill>
            <a:srgbClr val="FF59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703D8C1C-3987-4561-B680-5E2D75E81432}"/>
              </a:ext>
            </a:extLst>
          </p:cNvPr>
          <p:cNvSpPr/>
          <p:nvPr/>
        </p:nvSpPr>
        <p:spPr>
          <a:xfrm rot="16200000">
            <a:off x="8282317" y="501469"/>
            <a:ext cx="413464" cy="192621"/>
          </a:xfrm>
          <a:prstGeom prst="rect">
            <a:avLst/>
          </a:prstGeom>
          <a:solidFill>
            <a:srgbClr val="FF59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948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4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4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4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4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4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4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200"/>
                            </p:stCondLst>
                            <p:childTnLst>
                              <p:par>
                                <p:cTn id="47" presetID="2" presetClass="entr" presetSubtype="4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" grpId="0" animBg="1"/>
      <p:bldP spid="115" grpId="0"/>
      <p:bldP spid="57" grpId="0" animBg="1"/>
      <p:bldP spid="58" grpId="0"/>
      <p:bldP spid="2" grpId="0" animBg="1"/>
      <p:bldP spid="3" grpId="0" animBg="1"/>
      <p:bldP spid="62" grpId="0" animBg="1"/>
      <p:bldP spid="63" grpId="0" animBg="1"/>
      <p:bldP spid="64" grpId="0" animBg="1"/>
      <p:bldP spid="6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BC3001EC-9F33-4C39-B780-199714C83EA2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29B5C97-F627-4A85-B003-5396A9D964D5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A97C14D5-0388-44F5-AD76-F8BBAF179CD6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151F346-69C6-4F86-BC1F-C57BA2384CC6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curso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52B367FE-8530-4052-AD96-2D6FBE490F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226788" y="-2"/>
            <a:ext cx="11447503" cy="6858000"/>
            <a:chOff x="213096" y="0"/>
            <a:chExt cx="11447503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85080E-7B66-43F0-AB4D-3A69B13C005A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content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02914A7-C65F-4EFB-8FF4-9BB283DC3935}"/>
              </a:ext>
            </a:extLst>
          </p:cNvPr>
          <p:cNvGrpSpPr/>
          <p:nvPr/>
        </p:nvGrpSpPr>
        <p:grpSpPr>
          <a:xfrm>
            <a:off x="-7847639" y="0"/>
            <a:ext cx="9961092" cy="6858000"/>
            <a:chOff x="491575" y="0"/>
            <a:chExt cx="9961092" cy="6858000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99DA66B2-8A11-4397-B997-59A37787FEF8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71A8923D-952E-459F-92C0-CCE4C5E45F88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DD73F442-B2F9-477E-B4DE-956CBA09D9C3}"/>
                </a:ext>
              </a:extLst>
            </p:cNvPr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grades</a:t>
              </a:r>
            </a:p>
          </p:txBody>
        </p:sp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7654DCD4-7920-4D83-8D7F-6D3A71A169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7A67CF96-B24C-4BAD-8466-B32ECC2753A1}"/>
              </a:ext>
            </a:extLst>
          </p:cNvPr>
          <p:cNvGrpSpPr/>
          <p:nvPr/>
        </p:nvGrpSpPr>
        <p:grpSpPr>
          <a:xfrm>
            <a:off x="-7985197" y="0"/>
            <a:ext cx="9574094" cy="6858000"/>
            <a:chOff x="491575" y="0"/>
            <a:chExt cx="9574094" cy="6858000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8B7B7434-49BE-47D6-BAE6-9B9134F0EC8C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080296C0-D397-432D-B5A1-CA7DA186EB14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73DE47E8-526D-4A96-A671-69E14D20D1EB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temas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7FD4AAEC-83E5-4832-BEA2-517A195B2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84" name="Rectangle 83">
            <a:extLst>
              <a:ext uri="{FF2B5EF4-FFF2-40B4-BE49-F238E27FC236}">
                <a16:creationId xmlns:a16="http://schemas.microsoft.com/office/drawing/2014/main" id="{3C6BBB46-3AAE-49B1-8F56-3535CC357FEB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FA452EB0-3109-45BB-9389-19F84818FE30}"/>
              </a:ext>
            </a:extLst>
          </p:cNvPr>
          <p:cNvGrpSpPr/>
          <p:nvPr/>
        </p:nvGrpSpPr>
        <p:grpSpPr>
          <a:xfrm>
            <a:off x="-7638543" y="-1"/>
            <a:ext cx="8692332" cy="6858000"/>
            <a:chOff x="718505" y="-1"/>
            <a:chExt cx="8692332" cy="6858000"/>
          </a:xfrm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DF941D0C-24DA-4E77-BE08-34D6F94BD6FB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09747D82-077A-45F5-8822-6A7F978E7845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D0B26FA9-EA76-44C1-BA33-E4EBB060AC7E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fechas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EF138C1A-5B68-42BE-B6B8-0EE1F47385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2C48F6F2-7791-4D91-ADEC-77FE8FA739E3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F8ED37E9-9873-442F-9B7C-7F4BC1A8F51E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F2E020DE-B46A-4F47-97AB-BB6C9038FA2E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7CF05B7C-3B2D-4CAB-9132-7B756B442063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contact</a:t>
              </a:r>
            </a:p>
          </p:txBody>
        </p:sp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A04E2F48-2025-4003-B590-1DD9577106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12310FCA-56F2-4778-94B7-C1B5FD53AE20}"/>
              </a:ext>
            </a:extLst>
          </p:cNvPr>
          <p:cNvGrpSpPr/>
          <p:nvPr/>
        </p:nvGrpSpPr>
        <p:grpSpPr>
          <a:xfrm>
            <a:off x="2371073" y="2261541"/>
            <a:ext cx="2286000" cy="1866900"/>
            <a:chOff x="3991395" y="2209800"/>
            <a:chExt cx="1591582" cy="1866900"/>
          </a:xfrm>
        </p:grpSpPr>
        <p:sp>
          <p:nvSpPr>
            <p:cNvPr id="101" name="Rectangle: Top Corners Rounded 100">
              <a:extLst>
                <a:ext uri="{FF2B5EF4-FFF2-40B4-BE49-F238E27FC236}">
                  <a16:creationId xmlns:a16="http://schemas.microsoft.com/office/drawing/2014/main" id="{E792FABC-AA8F-4748-B8FA-DBB9112863AC}"/>
                </a:ext>
              </a:extLst>
            </p:cNvPr>
            <p:cNvSpPr/>
            <p:nvPr/>
          </p:nvSpPr>
          <p:spPr>
            <a:xfrm>
              <a:off x="3991395" y="2209800"/>
              <a:ext cx="1591582" cy="1866900"/>
            </a:xfrm>
            <a:prstGeom prst="round2SameRect">
              <a:avLst>
                <a:gd name="adj1" fmla="val 12063"/>
                <a:gd name="adj2" fmla="val 0"/>
              </a:avLst>
            </a:prstGeom>
            <a:solidFill>
              <a:srgbClr val="52CB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FECB41C1-3E79-45AA-B100-38C9E092C776}"/>
                </a:ext>
              </a:extLst>
            </p:cNvPr>
            <p:cNvSpPr txBox="1"/>
            <p:nvPr/>
          </p:nvSpPr>
          <p:spPr>
            <a:xfrm>
              <a:off x="4339969" y="2563851"/>
              <a:ext cx="89443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6000" b="1" dirty="0">
                  <a:solidFill>
                    <a:srgbClr val="E6E7E9"/>
                  </a:solidFill>
                  <a:latin typeface="Tw Cen MT" panose="020B0602020104020603" pitchFamily="34" charset="0"/>
                </a:rPr>
                <a:t>I</a:t>
              </a:r>
              <a:endParaRPr lang="en-US" sz="6000" b="1" dirty="0">
                <a:solidFill>
                  <a:srgbClr val="E6E7E9"/>
                </a:solidFill>
                <a:latin typeface="Tw Cen MT" panose="020B0602020104020603" pitchFamily="34" charset="0"/>
              </a:endParaRPr>
            </a:p>
          </p:txBody>
        </p:sp>
      </p:grpSp>
      <p:sp>
        <p:nvSpPr>
          <p:cNvPr id="109" name="Freeform: Shape 108">
            <a:extLst>
              <a:ext uri="{FF2B5EF4-FFF2-40B4-BE49-F238E27FC236}">
                <a16:creationId xmlns:a16="http://schemas.microsoft.com/office/drawing/2014/main" id="{406A5A75-24F0-496A-82D6-E2B37B100BBD}"/>
              </a:ext>
            </a:extLst>
          </p:cNvPr>
          <p:cNvSpPr/>
          <p:nvPr/>
        </p:nvSpPr>
        <p:spPr>
          <a:xfrm flipV="1">
            <a:off x="2371072" y="3194991"/>
            <a:ext cx="2284299" cy="3031986"/>
          </a:xfrm>
          <a:custGeom>
            <a:avLst/>
            <a:gdLst>
              <a:gd name="connsiteX0" fmla="*/ 0 w 1591582"/>
              <a:gd name="connsiteY0" fmla="*/ 3031986 h 3031986"/>
              <a:gd name="connsiteX1" fmla="*/ 357641 w 1591582"/>
              <a:gd name="connsiteY1" fmla="*/ 3031986 h 3031986"/>
              <a:gd name="connsiteX2" fmla="*/ 795791 w 1591582"/>
              <a:gd name="connsiteY2" fmla="*/ 2593836 h 3031986"/>
              <a:gd name="connsiteX3" fmla="*/ 1233941 w 1591582"/>
              <a:gd name="connsiteY3" fmla="*/ 3031986 h 3031986"/>
              <a:gd name="connsiteX4" fmla="*/ 1591582 w 1591582"/>
              <a:gd name="connsiteY4" fmla="*/ 3031986 h 3031986"/>
              <a:gd name="connsiteX5" fmla="*/ 1591582 w 1591582"/>
              <a:gd name="connsiteY5" fmla="*/ 314242 h 3031986"/>
              <a:gd name="connsiteX6" fmla="*/ 1277340 w 1591582"/>
              <a:gd name="connsiteY6" fmla="*/ 0 h 3031986"/>
              <a:gd name="connsiteX7" fmla="*/ 314242 w 1591582"/>
              <a:gd name="connsiteY7" fmla="*/ 0 h 3031986"/>
              <a:gd name="connsiteX8" fmla="*/ 0 w 1591582"/>
              <a:gd name="connsiteY8" fmla="*/ 314242 h 303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91582" h="3031986">
                <a:moveTo>
                  <a:pt x="0" y="3031986"/>
                </a:moveTo>
                <a:lnTo>
                  <a:pt x="357641" y="3031986"/>
                </a:lnTo>
                <a:cubicBezTo>
                  <a:pt x="357641" y="2790002"/>
                  <a:pt x="553807" y="2593836"/>
                  <a:pt x="795791" y="2593836"/>
                </a:cubicBezTo>
                <a:cubicBezTo>
                  <a:pt x="1037775" y="2593836"/>
                  <a:pt x="1233941" y="2790002"/>
                  <a:pt x="1233941" y="3031986"/>
                </a:cubicBezTo>
                <a:lnTo>
                  <a:pt x="1591582" y="3031986"/>
                </a:lnTo>
                <a:lnTo>
                  <a:pt x="1591582" y="314242"/>
                </a:lnTo>
                <a:cubicBezTo>
                  <a:pt x="1591582" y="140691"/>
                  <a:pt x="1450891" y="0"/>
                  <a:pt x="1277340" y="0"/>
                </a:cubicBezTo>
                <a:lnTo>
                  <a:pt x="314242" y="0"/>
                </a:lnTo>
                <a:cubicBezTo>
                  <a:pt x="140691" y="0"/>
                  <a:pt x="0" y="140691"/>
                  <a:pt x="0" y="31424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sx="107000" sy="107000" algn="ct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91705BAF-DCDA-4FDC-8DA1-1FBA870AE5C8}"/>
              </a:ext>
            </a:extLst>
          </p:cNvPr>
          <p:cNvSpPr txBox="1"/>
          <p:nvPr/>
        </p:nvSpPr>
        <p:spPr>
          <a:xfrm>
            <a:off x="2468016" y="3631255"/>
            <a:ext cx="208238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52CBBE"/>
                </a:solidFill>
                <a:latin typeface="Tw Cen MT" panose="020B0602020104020603" pitchFamily="34" charset="0"/>
              </a:rPr>
              <a:t>Understand the digital world</a:t>
            </a:r>
          </a:p>
          <a:p>
            <a:pPr algn="ctr"/>
            <a:endParaRPr lang="en-US" dirty="0">
              <a:solidFill>
                <a:srgbClr val="52CBBE"/>
              </a:solidFill>
              <a:latin typeface="Tw Cen MT" panose="020B0602020104020603" pitchFamily="34" charset="0"/>
            </a:endParaRPr>
          </a:p>
          <a:p>
            <a:pPr algn="ctr"/>
            <a:r>
              <a:rPr lang="en-US" dirty="0">
                <a:solidFill>
                  <a:srgbClr val="52CBBE"/>
                </a:solidFill>
                <a:latin typeface="Tw Cen MT" panose="020B0602020104020603" pitchFamily="34" charset="0"/>
              </a:rPr>
              <a:t>How do the systems and devices with which we interact everyday work?</a:t>
            </a:r>
          </a:p>
        </p:txBody>
      </p:sp>
      <p:pic>
        <p:nvPicPr>
          <p:cNvPr id="10" name="Graphic 9" descr="Processor">
            <a:extLst>
              <a:ext uri="{FF2B5EF4-FFF2-40B4-BE49-F238E27FC236}">
                <a16:creationId xmlns:a16="http://schemas.microsoft.com/office/drawing/2014/main" id="{55B423F7-DD25-4C41-8AE7-50DB0360961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-2460" r="-2460"/>
          <a:stretch/>
        </p:blipFill>
        <p:spPr>
          <a:xfrm>
            <a:off x="2816265" y="877385"/>
            <a:ext cx="1391111" cy="1391111"/>
          </a:xfrm>
          <a:prstGeom prst="rect">
            <a:avLst/>
          </a:prstGeom>
        </p:spPr>
      </p:pic>
      <p:grpSp>
        <p:nvGrpSpPr>
          <p:cNvPr id="51" name="Group 50">
            <a:extLst>
              <a:ext uri="{FF2B5EF4-FFF2-40B4-BE49-F238E27FC236}">
                <a16:creationId xmlns:a16="http://schemas.microsoft.com/office/drawing/2014/main" id="{507504A5-EDE6-4497-A514-3FBD88E026BC}"/>
              </a:ext>
            </a:extLst>
          </p:cNvPr>
          <p:cNvGrpSpPr/>
          <p:nvPr/>
        </p:nvGrpSpPr>
        <p:grpSpPr>
          <a:xfrm>
            <a:off x="7162377" y="2257827"/>
            <a:ext cx="2800078" cy="1866900"/>
            <a:chOff x="3991395" y="2209800"/>
            <a:chExt cx="1591582" cy="1866900"/>
          </a:xfrm>
        </p:grpSpPr>
        <p:sp>
          <p:nvSpPr>
            <p:cNvPr id="52" name="Rectangle: Top Corners Rounded 51">
              <a:extLst>
                <a:ext uri="{FF2B5EF4-FFF2-40B4-BE49-F238E27FC236}">
                  <a16:creationId xmlns:a16="http://schemas.microsoft.com/office/drawing/2014/main" id="{43ED11B3-1718-491F-BF8D-6CB31DE70D87}"/>
                </a:ext>
              </a:extLst>
            </p:cNvPr>
            <p:cNvSpPr/>
            <p:nvPr/>
          </p:nvSpPr>
          <p:spPr>
            <a:xfrm>
              <a:off x="3991395" y="2209800"/>
              <a:ext cx="1591582" cy="1866900"/>
            </a:xfrm>
            <a:prstGeom prst="round2SameRect">
              <a:avLst>
                <a:gd name="adj1" fmla="val 12063"/>
                <a:gd name="adj2" fmla="val 0"/>
              </a:avLst>
            </a:prstGeom>
            <a:solidFill>
              <a:srgbClr val="52CB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AEA014BE-5E32-4638-A5A5-CC5BBBDB74AC}"/>
                </a:ext>
              </a:extLst>
            </p:cNvPr>
            <p:cNvSpPr txBox="1"/>
            <p:nvPr/>
          </p:nvSpPr>
          <p:spPr>
            <a:xfrm>
              <a:off x="4339969" y="2563851"/>
              <a:ext cx="89443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6000" b="1" dirty="0">
                  <a:solidFill>
                    <a:srgbClr val="E6E7E9"/>
                  </a:solidFill>
                  <a:latin typeface="Tw Cen MT" panose="020B0602020104020603" pitchFamily="34" charset="0"/>
                </a:rPr>
                <a:t>I</a:t>
              </a:r>
              <a:r>
                <a:rPr lang="en-US" sz="6000" b="1" dirty="0">
                  <a:solidFill>
                    <a:srgbClr val="E6E7E9"/>
                  </a:solidFill>
                  <a:latin typeface="Tw Cen MT" panose="020B0602020104020603" pitchFamily="34" charset="0"/>
                </a:rPr>
                <a:t>I</a:t>
              </a:r>
            </a:p>
          </p:txBody>
        </p:sp>
      </p:grp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E73B81A0-57F1-4D43-8F23-A53638655AFE}"/>
              </a:ext>
            </a:extLst>
          </p:cNvPr>
          <p:cNvSpPr/>
          <p:nvPr/>
        </p:nvSpPr>
        <p:spPr>
          <a:xfrm flipV="1">
            <a:off x="7162376" y="3191277"/>
            <a:ext cx="2800079" cy="3031986"/>
          </a:xfrm>
          <a:custGeom>
            <a:avLst/>
            <a:gdLst>
              <a:gd name="connsiteX0" fmla="*/ 0 w 1591582"/>
              <a:gd name="connsiteY0" fmla="*/ 3031986 h 3031986"/>
              <a:gd name="connsiteX1" fmla="*/ 357641 w 1591582"/>
              <a:gd name="connsiteY1" fmla="*/ 3031986 h 3031986"/>
              <a:gd name="connsiteX2" fmla="*/ 795791 w 1591582"/>
              <a:gd name="connsiteY2" fmla="*/ 2593836 h 3031986"/>
              <a:gd name="connsiteX3" fmla="*/ 1233941 w 1591582"/>
              <a:gd name="connsiteY3" fmla="*/ 3031986 h 3031986"/>
              <a:gd name="connsiteX4" fmla="*/ 1591582 w 1591582"/>
              <a:gd name="connsiteY4" fmla="*/ 3031986 h 3031986"/>
              <a:gd name="connsiteX5" fmla="*/ 1591582 w 1591582"/>
              <a:gd name="connsiteY5" fmla="*/ 314242 h 3031986"/>
              <a:gd name="connsiteX6" fmla="*/ 1277340 w 1591582"/>
              <a:gd name="connsiteY6" fmla="*/ 0 h 3031986"/>
              <a:gd name="connsiteX7" fmla="*/ 314242 w 1591582"/>
              <a:gd name="connsiteY7" fmla="*/ 0 h 3031986"/>
              <a:gd name="connsiteX8" fmla="*/ 0 w 1591582"/>
              <a:gd name="connsiteY8" fmla="*/ 314242 h 303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91582" h="3031986">
                <a:moveTo>
                  <a:pt x="0" y="3031986"/>
                </a:moveTo>
                <a:lnTo>
                  <a:pt x="357641" y="3031986"/>
                </a:lnTo>
                <a:cubicBezTo>
                  <a:pt x="357641" y="2790002"/>
                  <a:pt x="553807" y="2593836"/>
                  <a:pt x="795791" y="2593836"/>
                </a:cubicBezTo>
                <a:cubicBezTo>
                  <a:pt x="1037775" y="2593836"/>
                  <a:pt x="1233941" y="2790002"/>
                  <a:pt x="1233941" y="3031986"/>
                </a:cubicBezTo>
                <a:lnTo>
                  <a:pt x="1591582" y="3031986"/>
                </a:lnTo>
                <a:lnTo>
                  <a:pt x="1591582" y="314242"/>
                </a:lnTo>
                <a:cubicBezTo>
                  <a:pt x="1591582" y="140691"/>
                  <a:pt x="1450891" y="0"/>
                  <a:pt x="1277340" y="0"/>
                </a:cubicBezTo>
                <a:lnTo>
                  <a:pt x="314242" y="0"/>
                </a:lnTo>
                <a:cubicBezTo>
                  <a:pt x="140691" y="0"/>
                  <a:pt x="0" y="140691"/>
                  <a:pt x="0" y="31424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sx="107000" sy="107000" algn="ct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B52CADC-6B5A-45D6-BBA2-D6D0A504A004}"/>
              </a:ext>
            </a:extLst>
          </p:cNvPr>
          <p:cNvSpPr txBox="1"/>
          <p:nvPr/>
        </p:nvSpPr>
        <p:spPr>
          <a:xfrm>
            <a:off x="7259320" y="3627541"/>
            <a:ext cx="254155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52CBBE"/>
                </a:solidFill>
                <a:latin typeface="Tw Cen MT" panose="020B0602020104020603" pitchFamily="34" charset="0"/>
              </a:rPr>
              <a:t>Understand the digital world</a:t>
            </a:r>
          </a:p>
          <a:p>
            <a:pPr algn="ctr"/>
            <a:r>
              <a:rPr lang="en-US" dirty="0">
                <a:solidFill>
                  <a:srgbClr val="52CBBE"/>
                </a:solidFill>
                <a:latin typeface="Tw Cen MT" panose="020B0602020104020603" pitchFamily="34" charset="0"/>
              </a:rPr>
              <a:t>Learn, evaluate and program computational algorithms that are used by the systems with which we interact.</a:t>
            </a:r>
            <a:endParaRPr lang="en-US" b="1" dirty="0">
              <a:solidFill>
                <a:srgbClr val="52CBBE"/>
              </a:solidFill>
              <a:latin typeface="Tw Cen MT" panose="020B0602020104020603" pitchFamily="34" charset="0"/>
            </a:endParaRPr>
          </a:p>
        </p:txBody>
      </p:sp>
      <p:pic>
        <p:nvPicPr>
          <p:cNvPr id="56" name="Graphic 55" descr="Processor">
            <a:extLst>
              <a:ext uri="{FF2B5EF4-FFF2-40B4-BE49-F238E27FC236}">
                <a16:creationId xmlns:a16="http://schemas.microsoft.com/office/drawing/2014/main" id="{D03E3D59-B2D9-4D61-9D39-AB73F632255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-2460" r="-2460"/>
          <a:stretch/>
        </p:blipFill>
        <p:spPr>
          <a:xfrm>
            <a:off x="7775625" y="877384"/>
            <a:ext cx="1391111" cy="1391111"/>
          </a:xfrm>
          <a:prstGeom prst="rect">
            <a:avLst/>
          </a:prstGeom>
        </p:spPr>
      </p:pic>
      <p:sp>
        <p:nvSpPr>
          <p:cNvPr id="57" name="Arrow: Right 56">
            <a:extLst>
              <a:ext uri="{FF2B5EF4-FFF2-40B4-BE49-F238E27FC236}">
                <a16:creationId xmlns:a16="http://schemas.microsoft.com/office/drawing/2014/main" id="{92C28AE4-ABA9-4A83-8E66-39AED86DFACD}"/>
              </a:ext>
            </a:extLst>
          </p:cNvPr>
          <p:cNvSpPr/>
          <p:nvPr/>
        </p:nvSpPr>
        <p:spPr>
          <a:xfrm>
            <a:off x="5178208" y="3558324"/>
            <a:ext cx="1556526" cy="1124083"/>
          </a:xfrm>
          <a:prstGeom prst="rightArrow">
            <a:avLst/>
          </a:prstGeom>
          <a:solidFill>
            <a:srgbClr val="52CB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21378AD0-A1D1-4CE9-B619-1A59A72777E6}"/>
              </a:ext>
            </a:extLst>
          </p:cNvPr>
          <p:cNvSpPr/>
          <p:nvPr/>
        </p:nvSpPr>
        <p:spPr>
          <a:xfrm>
            <a:off x="7188213" y="1707415"/>
            <a:ext cx="539582" cy="143681"/>
          </a:xfrm>
          <a:prstGeom prst="rect">
            <a:avLst/>
          </a:prstGeom>
          <a:solidFill>
            <a:srgbClr val="52CB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26D08C93-D9A2-462B-9414-38BCCCD61CC5}"/>
              </a:ext>
            </a:extLst>
          </p:cNvPr>
          <p:cNvSpPr/>
          <p:nvPr/>
        </p:nvSpPr>
        <p:spPr>
          <a:xfrm rot="1839527">
            <a:off x="7357892" y="1045086"/>
            <a:ext cx="539582" cy="143681"/>
          </a:xfrm>
          <a:prstGeom prst="rect">
            <a:avLst/>
          </a:prstGeom>
          <a:solidFill>
            <a:srgbClr val="52CB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9C3864E0-9A62-4BB4-AE3C-A9857B3E61E3}"/>
              </a:ext>
            </a:extLst>
          </p:cNvPr>
          <p:cNvSpPr/>
          <p:nvPr/>
        </p:nvSpPr>
        <p:spPr>
          <a:xfrm>
            <a:off x="9263078" y="1707414"/>
            <a:ext cx="539582" cy="143681"/>
          </a:xfrm>
          <a:prstGeom prst="rect">
            <a:avLst/>
          </a:prstGeom>
          <a:solidFill>
            <a:srgbClr val="52CB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FCCBF64E-0C3F-422F-8458-875E8C1F9C4E}"/>
              </a:ext>
            </a:extLst>
          </p:cNvPr>
          <p:cNvSpPr/>
          <p:nvPr/>
        </p:nvSpPr>
        <p:spPr>
          <a:xfrm rot="19628406">
            <a:off x="9128032" y="1045087"/>
            <a:ext cx="539582" cy="143681"/>
          </a:xfrm>
          <a:prstGeom prst="rect">
            <a:avLst/>
          </a:prstGeom>
          <a:solidFill>
            <a:srgbClr val="52CB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011E6A23-2B4E-455B-BD7D-7399B159F0B4}"/>
              </a:ext>
            </a:extLst>
          </p:cNvPr>
          <p:cNvSpPr/>
          <p:nvPr/>
        </p:nvSpPr>
        <p:spPr>
          <a:xfrm rot="16200000">
            <a:off x="8231928" y="517575"/>
            <a:ext cx="458434" cy="183679"/>
          </a:xfrm>
          <a:prstGeom prst="rect">
            <a:avLst/>
          </a:prstGeom>
          <a:solidFill>
            <a:srgbClr val="52CB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3359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400"/>
                            </p:stCondLst>
                            <p:childTnLst>
                              <p:par>
                                <p:cTn id="53" presetID="2" presetClass="entr" presetSubtype="4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" grpId="0" animBg="1"/>
      <p:bldP spid="118" grpId="0"/>
      <p:bldP spid="54" grpId="0" animBg="1"/>
      <p:bldP spid="55" grpId="0"/>
      <p:bldP spid="57" grpId="0" animBg="1"/>
      <p:bldP spid="59" grpId="0" animBg="1"/>
      <p:bldP spid="60" grpId="0" animBg="1"/>
      <p:bldP spid="61" grpId="0" animBg="1"/>
      <p:bldP spid="62" grpId="0" animBg="1"/>
      <p:bldP spid="6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BC3001EC-9F33-4C39-B780-199714C83EA2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29B5C97-F627-4A85-B003-5396A9D964D5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A97C14D5-0388-44F5-AD76-F8BBAF179CD6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151F346-69C6-4F86-BC1F-C57BA2384CC6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curso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52B367FE-8530-4052-AD96-2D6FBE490F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226788" y="-2"/>
            <a:ext cx="11447503" cy="6858000"/>
            <a:chOff x="213096" y="0"/>
            <a:chExt cx="11447503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85080E-7B66-43F0-AB4D-3A69B13C005A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content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02914A7-C65F-4EFB-8FF4-9BB283DC3935}"/>
              </a:ext>
            </a:extLst>
          </p:cNvPr>
          <p:cNvGrpSpPr/>
          <p:nvPr/>
        </p:nvGrpSpPr>
        <p:grpSpPr>
          <a:xfrm>
            <a:off x="-7847639" y="0"/>
            <a:ext cx="9961092" cy="6858000"/>
            <a:chOff x="491575" y="0"/>
            <a:chExt cx="9961092" cy="6858000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99DA66B2-8A11-4397-B997-59A37787FEF8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71A8923D-952E-459F-92C0-CCE4C5E45F88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DD73F442-B2F9-477E-B4DE-956CBA09D9C3}"/>
                </a:ext>
              </a:extLst>
            </p:cNvPr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grades</a:t>
              </a:r>
            </a:p>
          </p:txBody>
        </p:sp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7654DCD4-7920-4D83-8D7F-6D3A71A169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7A67CF96-B24C-4BAD-8466-B32ECC2753A1}"/>
              </a:ext>
            </a:extLst>
          </p:cNvPr>
          <p:cNvGrpSpPr/>
          <p:nvPr/>
        </p:nvGrpSpPr>
        <p:grpSpPr>
          <a:xfrm>
            <a:off x="-7985197" y="0"/>
            <a:ext cx="9574094" cy="6858000"/>
            <a:chOff x="491575" y="0"/>
            <a:chExt cx="9574094" cy="6858000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8B7B7434-49BE-47D6-BAE6-9B9134F0EC8C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080296C0-D397-432D-B5A1-CA7DA186EB14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73DE47E8-526D-4A96-A671-69E14D20D1EB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temas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7FD4AAEC-83E5-4832-BEA2-517A195B2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84" name="Rectangle 83">
            <a:extLst>
              <a:ext uri="{FF2B5EF4-FFF2-40B4-BE49-F238E27FC236}">
                <a16:creationId xmlns:a16="http://schemas.microsoft.com/office/drawing/2014/main" id="{3C6BBB46-3AAE-49B1-8F56-3535CC357FEB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FA452EB0-3109-45BB-9389-19F84818FE30}"/>
              </a:ext>
            </a:extLst>
          </p:cNvPr>
          <p:cNvGrpSpPr/>
          <p:nvPr/>
        </p:nvGrpSpPr>
        <p:grpSpPr>
          <a:xfrm>
            <a:off x="-7638543" y="-1"/>
            <a:ext cx="8692332" cy="6858000"/>
            <a:chOff x="718505" y="-1"/>
            <a:chExt cx="8692332" cy="6858000"/>
          </a:xfrm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DF941D0C-24DA-4E77-BE08-34D6F94BD6FB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09747D82-077A-45F5-8822-6A7F978E7845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D0B26FA9-EA76-44C1-BA33-E4EBB060AC7E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fechas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EF138C1A-5B68-42BE-B6B8-0EE1F47385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2C48F6F2-7791-4D91-ADEC-77FE8FA739E3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F8ED37E9-9873-442F-9B7C-7F4BC1A8F51E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F2E020DE-B46A-4F47-97AB-BB6C9038FA2E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7CF05B7C-3B2D-4CAB-9132-7B756B442063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contact</a:t>
              </a:r>
            </a:p>
          </p:txBody>
        </p:sp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A04E2F48-2025-4003-B590-1DD9577106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183EA2CA-A17F-4A6A-AC3E-6F8757F77880}"/>
              </a:ext>
            </a:extLst>
          </p:cNvPr>
          <p:cNvGrpSpPr/>
          <p:nvPr/>
        </p:nvGrpSpPr>
        <p:grpSpPr>
          <a:xfrm>
            <a:off x="7068630" y="2211251"/>
            <a:ext cx="2754065" cy="1854423"/>
            <a:chOff x="6488272" y="2209800"/>
            <a:chExt cx="1591582" cy="1866900"/>
          </a:xfrm>
        </p:grpSpPr>
        <p:sp>
          <p:nvSpPr>
            <p:cNvPr id="97" name="Rectangle: Top Corners Rounded 96">
              <a:extLst>
                <a:ext uri="{FF2B5EF4-FFF2-40B4-BE49-F238E27FC236}">
                  <a16:creationId xmlns:a16="http://schemas.microsoft.com/office/drawing/2014/main" id="{225A95EB-3596-4C52-91EE-39023E85BE2D}"/>
                </a:ext>
              </a:extLst>
            </p:cNvPr>
            <p:cNvSpPr/>
            <p:nvPr/>
          </p:nvSpPr>
          <p:spPr>
            <a:xfrm>
              <a:off x="6488272" y="2209800"/>
              <a:ext cx="1591582" cy="1866900"/>
            </a:xfrm>
            <a:prstGeom prst="round2SameRect">
              <a:avLst>
                <a:gd name="adj1" fmla="val 12063"/>
                <a:gd name="adj2" fmla="val 0"/>
              </a:avLst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74F68486-5533-4B47-B6BA-92533CBB4036}"/>
                </a:ext>
              </a:extLst>
            </p:cNvPr>
            <p:cNvSpPr txBox="1"/>
            <p:nvPr/>
          </p:nvSpPr>
          <p:spPr>
            <a:xfrm>
              <a:off x="6836846" y="2563851"/>
              <a:ext cx="89443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0" b="1" dirty="0">
                  <a:solidFill>
                    <a:srgbClr val="E6E7E9"/>
                  </a:solidFill>
                  <a:latin typeface="Tw Cen MT" panose="020B0602020104020603" pitchFamily="34" charset="0"/>
                </a:rPr>
                <a:t>II</a:t>
              </a:r>
            </a:p>
          </p:txBody>
        </p:sp>
      </p:grpSp>
      <p:sp>
        <p:nvSpPr>
          <p:cNvPr id="110" name="Freeform: Shape 109">
            <a:extLst>
              <a:ext uri="{FF2B5EF4-FFF2-40B4-BE49-F238E27FC236}">
                <a16:creationId xmlns:a16="http://schemas.microsoft.com/office/drawing/2014/main" id="{B8C3E14B-EBB2-49A7-9A4E-9C6AFAF9A364}"/>
              </a:ext>
            </a:extLst>
          </p:cNvPr>
          <p:cNvSpPr/>
          <p:nvPr/>
        </p:nvSpPr>
        <p:spPr>
          <a:xfrm flipV="1">
            <a:off x="7078255" y="3152485"/>
            <a:ext cx="2752363" cy="3067474"/>
          </a:xfrm>
          <a:custGeom>
            <a:avLst/>
            <a:gdLst>
              <a:gd name="connsiteX0" fmla="*/ 0 w 1591582"/>
              <a:gd name="connsiteY0" fmla="*/ 3031986 h 3031986"/>
              <a:gd name="connsiteX1" fmla="*/ 357641 w 1591582"/>
              <a:gd name="connsiteY1" fmla="*/ 3031986 h 3031986"/>
              <a:gd name="connsiteX2" fmla="*/ 795791 w 1591582"/>
              <a:gd name="connsiteY2" fmla="*/ 2593836 h 3031986"/>
              <a:gd name="connsiteX3" fmla="*/ 1233941 w 1591582"/>
              <a:gd name="connsiteY3" fmla="*/ 3031986 h 3031986"/>
              <a:gd name="connsiteX4" fmla="*/ 1591582 w 1591582"/>
              <a:gd name="connsiteY4" fmla="*/ 3031986 h 3031986"/>
              <a:gd name="connsiteX5" fmla="*/ 1591582 w 1591582"/>
              <a:gd name="connsiteY5" fmla="*/ 314242 h 3031986"/>
              <a:gd name="connsiteX6" fmla="*/ 1277340 w 1591582"/>
              <a:gd name="connsiteY6" fmla="*/ 0 h 3031986"/>
              <a:gd name="connsiteX7" fmla="*/ 314242 w 1591582"/>
              <a:gd name="connsiteY7" fmla="*/ 0 h 3031986"/>
              <a:gd name="connsiteX8" fmla="*/ 0 w 1591582"/>
              <a:gd name="connsiteY8" fmla="*/ 314242 h 303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91582" h="3031986">
                <a:moveTo>
                  <a:pt x="0" y="3031986"/>
                </a:moveTo>
                <a:lnTo>
                  <a:pt x="357641" y="3031986"/>
                </a:lnTo>
                <a:cubicBezTo>
                  <a:pt x="357641" y="2790002"/>
                  <a:pt x="553807" y="2593836"/>
                  <a:pt x="795791" y="2593836"/>
                </a:cubicBezTo>
                <a:cubicBezTo>
                  <a:pt x="1037775" y="2593836"/>
                  <a:pt x="1233941" y="2790002"/>
                  <a:pt x="1233941" y="3031986"/>
                </a:cubicBezTo>
                <a:lnTo>
                  <a:pt x="1591582" y="3031986"/>
                </a:lnTo>
                <a:lnTo>
                  <a:pt x="1591582" y="314242"/>
                </a:lnTo>
                <a:cubicBezTo>
                  <a:pt x="1591582" y="140691"/>
                  <a:pt x="1450891" y="0"/>
                  <a:pt x="1277340" y="0"/>
                </a:cubicBezTo>
                <a:lnTo>
                  <a:pt x="314242" y="0"/>
                </a:lnTo>
                <a:cubicBezTo>
                  <a:pt x="140691" y="0"/>
                  <a:pt x="0" y="140691"/>
                  <a:pt x="0" y="31424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sx="107000" sy="107000" algn="ct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D025EBC6-5731-4D97-B58C-0E0C20D47817}"/>
              </a:ext>
            </a:extLst>
          </p:cNvPr>
          <p:cNvSpPr txBox="1"/>
          <p:nvPr/>
        </p:nvSpPr>
        <p:spPr>
          <a:xfrm>
            <a:off x="7131642" y="3719499"/>
            <a:ext cx="266382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b="1" dirty="0" err="1">
                <a:solidFill>
                  <a:srgbClr val="FEC630"/>
                </a:solidFill>
                <a:latin typeface="Tw Cen MT" panose="020B0602020104020603" pitchFamily="34" charset="0"/>
              </a:rPr>
              <a:t>Learn</a:t>
            </a:r>
            <a:r>
              <a:rPr lang="es-MX" b="1" dirty="0">
                <a:solidFill>
                  <a:srgbClr val="FEC630"/>
                </a:solidFill>
                <a:latin typeface="Tw Cen MT" panose="020B0602020104020603" pitchFamily="34" charset="0"/>
              </a:rPr>
              <a:t> </a:t>
            </a:r>
            <a:r>
              <a:rPr lang="es-MX" b="1" dirty="0" err="1">
                <a:solidFill>
                  <a:srgbClr val="FEC630"/>
                </a:solidFill>
                <a:latin typeface="Tw Cen MT" panose="020B0602020104020603" pitchFamily="34" charset="0"/>
              </a:rPr>
              <a:t>to</a:t>
            </a:r>
            <a:r>
              <a:rPr lang="es-MX" b="1" dirty="0">
                <a:solidFill>
                  <a:srgbClr val="FEC630"/>
                </a:solidFill>
                <a:latin typeface="Tw Cen MT" panose="020B0602020104020603" pitchFamily="34" charset="0"/>
              </a:rPr>
              <a:t> </a:t>
            </a:r>
            <a:r>
              <a:rPr lang="es-MX" b="1" dirty="0" err="1">
                <a:solidFill>
                  <a:srgbClr val="FEC630"/>
                </a:solidFill>
                <a:latin typeface="Tw Cen MT" panose="020B0602020104020603" pitchFamily="34" charset="0"/>
              </a:rPr>
              <a:t>code</a:t>
            </a:r>
            <a:endParaRPr lang="es-MX" b="1" dirty="0">
              <a:solidFill>
                <a:srgbClr val="FEC630"/>
              </a:solidFill>
              <a:latin typeface="Tw Cen MT" panose="020B0602020104020603" pitchFamily="34" charset="0"/>
            </a:endParaRPr>
          </a:p>
          <a:p>
            <a:pPr algn="ctr"/>
            <a:endParaRPr lang="es-MX" dirty="0">
              <a:solidFill>
                <a:srgbClr val="FEC630"/>
              </a:solidFill>
              <a:latin typeface="Tw Cen MT" panose="020B0602020104020603" pitchFamily="34" charset="0"/>
            </a:endParaRPr>
          </a:p>
          <a:p>
            <a:pPr algn="ctr"/>
            <a:r>
              <a:rPr lang="es-MX" dirty="0" err="1">
                <a:solidFill>
                  <a:srgbClr val="FEC630"/>
                </a:solidFill>
                <a:latin typeface="Tw Cen MT" panose="020B0602020104020603" pitchFamily="34" charset="0"/>
              </a:rPr>
              <a:t>How</a:t>
            </a:r>
            <a:r>
              <a:rPr lang="es-MX" dirty="0">
                <a:solidFill>
                  <a:srgbClr val="FEC630"/>
                </a:solidFill>
                <a:latin typeface="Tw Cen MT" panose="020B0602020104020603" pitchFamily="34" charset="0"/>
              </a:rPr>
              <a:t> can I </a:t>
            </a:r>
            <a:r>
              <a:rPr lang="es-MX" dirty="0" err="1">
                <a:solidFill>
                  <a:srgbClr val="FEC630"/>
                </a:solidFill>
                <a:latin typeface="Tw Cen MT" panose="020B0602020104020603" pitchFamily="34" charset="0"/>
              </a:rPr>
              <a:t>make</a:t>
            </a:r>
            <a:r>
              <a:rPr lang="es-MX" dirty="0">
                <a:solidFill>
                  <a:srgbClr val="FEC630"/>
                </a:solidFill>
                <a:latin typeface="Tw Cen MT" panose="020B0602020104020603" pitchFamily="34" charset="0"/>
              </a:rPr>
              <a:t> </a:t>
            </a:r>
            <a:r>
              <a:rPr lang="es-MX" dirty="0" err="1">
                <a:solidFill>
                  <a:srgbClr val="FEC630"/>
                </a:solidFill>
                <a:latin typeface="Tw Cen MT" panose="020B0602020104020603" pitchFamily="34" charset="0"/>
              </a:rPr>
              <a:t>sure</a:t>
            </a:r>
            <a:r>
              <a:rPr lang="es-MX" dirty="0">
                <a:solidFill>
                  <a:srgbClr val="FEC630"/>
                </a:solidFill>
                <a:latin typeface="Tw Cen MT" panose="020B0602020104020603" pitchFamily="34" charset="0"/>
              </a:rPr>
              <a:t> </a:t>
            </a:r>
            <a:r>
              <a:rPr lang="es-MX" dirty="0" err="1">
                <a:solidFill>
                  <a:srgbClr val="FEC630"/>
                </a:solidFill>
                <a:latin typeface="Tw Cen MT" panose="020B0602020104020603" pitchFamily="34" charset="0"/>
              </a:rPr>
              <a:t>my</a:t>
            </a:r>
            <a:r>
              <a:rPr lang="es-MX" dirty="0">
                <a:solidFill>
                  <a:srgbClr val="FEC630"/>
                </a:solidFill>
                <a:latin typeface="Tw Cen MT" panose="020B0602020104020603" pitchFamily="34" charset="0"/>
              </a:rPr>
              <a:t> </a:t>
            </a:r>
            <a:r>
              <a:rPr lang="es-MX" dirty="0" err="1">
                <a:solidFill>
                  <a:srgbClr val="FEC630"/>
                </a:solidFill>
                <a:latin typeface="Tw Cen MT" panose="020B0602020104020603" pitchFamily="34" charset="0"/>
              </a:rPr>
              <a:t>programs</a:t>
            </a:r>
            <a:r>
              <a:rPr lang="es-MX" dirty="0">
                <a:solidFill>
                  <a:srgbClr val="FEC630"/>
                </a:solidFill>
                <a:latin typeface="Tw Cen MT" panose="020B0602020104020603" pitchFamily="34" charset="0"/>
              </a:rPr>
              <a:t> are </a:t>
            </a:r>
            <a:r>
              <a:rPr lang="es-MX" dirty="0" err="1">
                <a:solidFill>
                  <a:srgbClr val="FEC630"/>
                </a:solidFill>
                <a:latin typeface="Tw Cen MT" panose="020B0602020104020603" pitchFamily="34" charset="0"/>
              </a:rPr>
              <a:t>easy</a:t>
            </a:r>
            <a:r>
              <a:rPr lang="es-MX" dirty="0">
                <a:solidFill>
                  <a:srgbClr val="FEC630"/>
                </a:solidFill>
                <a:latin typeface="Tw Cen MT" panose="020B0602020104020603" pitchFamily="34" charset="0"/>
              </a:rPr>
              <a:t> </a:t>
            </a:r>
            <a:r>
              <a:rPr lang="es-MX" dirty="0" err="1">
                <a:solidFill>
                  <a:srgbClr val="FEC630"/>
                </a:solidFill>
                <a:latin typeface="Tw Cen MT" panose="020B0602020104020603" pitchFamily="34" charset="0"/>
              </a:rPr>
              <a:t>to</a:t>
            </a:r>
            <a:r>
              <a:rPr lang="es-MX" dirty="0">
                <a:solidFill>
                  <a:srgbClr val="FEC630"/>
                </a:solidFill>
                <a:latin typeface="Tw Cen MT" panose="020B0602020104020603" pitchFamily="34" charset="0"/>
              </a:rPr>
              <a:t> </a:t>
            </a:r>
            <a:r>
              <a:rPr lang="es-MX" dirty="0" err="1">
                <a:solidFill>
                  <a:srgbClr val="FEC630"/>
                </a:solidFill>
                <a:latin typeface="Tw Cen MT" panose="020B0602020104020603" pitchFamily="34" charset="0"/>
              </a:rPr>
              <a:t>understand</a:t>
            </a:r>
            <a:r>
              <a:rPr lang="es-MX" dirty="0">
                <a:solidFill>
                  <a:srgbClr val="FEC630"/>
                </a:solidFill>
                <a:latin typeface="Tw Cen MT" panose="020B0602020104020603" pitchFamily="34" charset="0"/>
              </a:rPr>
              <a:t> and future-</a:t>
            </a:r>
            <a:r>
              <a:rPr lang="es-MX" dirty="0" err="1">
                <a:solidFill>
                  <a:srgbClr val="FEC630"/>
                </a:solidFill>
                <a:latin typeface="Tw Cen MT" panose="020B0602020104020603" pitchFamily="34" charset="0"/>
              </a:rPr>
              <a:t>proof</a:t>
            </a:r>
            <a:r>
              <a:rPr lang="es-MX" dirty="0">
                <a:solidFill>
                  <a:srgbClr val="FEC630"/>
                </a:solidFill>
                <a:latin typeface="Tw Cen MT" panose="020B0602020104020603" pitchFamily="34" charset="0"/>
              </a:rPr>
              <a:t>? </a:t>
            </a:r>
            <a:r>
              <a:rPr lang="es-MX" dirty="0" err="1">
                <a:solidFill>
                  <a:srgbClr val="FEC630"/>
                </a:solidFill>
                <a:latin typeface="Tw Cen MT" panose="020B0602020104020603" pitchFamily="34" charset="0"/>
              </a:rPr>
              <a:t>How</a:t>
            </a:r>
            <a:r>
              <a:rPr lang="es-MX" dirty="0">
                <a:solidFill>
                  <a:srgbClr val="FEC630"/>
                </a:solidFill>
                <a:latin typeface="Tw Cen MT" panose="020B0602020104020603" pitchFamily="34" charset="0"/>
              </a:rPr>
              <a:t> do I </a:t>
            </a:r>
            <a:r>
              <a:rPr lang="es-MX" dirty="0" err="1">
                <a:solidFill>
                  <a:srgbClr val="FEC630"/>
                </a:solidFill>
                <a:latin typeface="Tw Cen MT" panose="020B0602020104020603" pitchFamily="34" charset="0"/>
              </a:rPr>
              <a:t>justify</a:t>
            </a:r>
            <a:r>
              <a:rPr lang="es-MX" dirty="0">
                <a:solidFill>
                  <a:srgbClr val="FEC630"/>
                </a:solidFill>
                <a:latin typeface="Tw Cen MT" panose="020B0602020104020603" pitchFamily="34" charset="0"/>
              </a:rPr>
              <a:t> </a:t>
            </a:r>
            <a:r>
              <a:rPr lang="es-MX" dirty="0" err="1">
                <a:solidFill>
                  <a:srgbClr val="FEC630"/>
                </a:solidFill>
                <a:latin typeface="Tw Cen MT" panose="020B0602020104020603" pitchFamily="34" charset="0"/>
              </a:rPr>
              <a:t>my</a:t>
            </a:r>
            <a:r>
              <a:rPr lang="es-MX" dirty="0">
                <a:solidFill>
                  <a:srgbClr val="FEC630"/>
                </a:solidFill>
                <a:latin typeface="Tw Cen MT" panose="020B0602020104020603" pitchFamily="34" charset="0"/>
              </a:rPr>
              <a:t> </a:t>
            </a:r>
            <a:r>
              <a:rPr lang="es-MX" dirty="0" err="1">
                <a:solidFill>
                  <a:srgbClr val="FEC630"/>
                </a:solidFill>
                <a:latin typeface="Tw Cen MT" panose="020B0602020104020603" pitchFamily="34" charset="0"/>
              </a:rPr>
              <a:t>coding</a:t>
            </a:r>
            <a:r>
              <a:rPr lang="es-MX" dirty="0">
                <a:solidFill>
                  <a:srgbClr val="FEC630"/>
                </a:solidFill>
                <a:latin typeface="Tw Cen MT" panose="020B0602020104020603" pitchFamily="34" charset="0"/>
              </a:rPr>
              <a:t> </a:t>
            </a:r>
            <a:r>
              <a:rPr lang="es-MX" dirty="0" err="1">
                <a:solidFill>
                  <a:srgbClr val="FEC630"/>
                </a:solidFill>
                <a:latin typeface="Tw Cen MT" panose="020B0602020104020603" pitchFamily="34" charset="0"/>
              </a:rPr>
              <a:t>decisions</a:t>
            </a:r>
            <a:r>
              <a:rPr lang="es-MX" dirty="0">
                <a:solidFill>
                  <a:srgbClr val="FEC630"/>
                </a:solidFill>
                <a:latin typeface="Tw Cen MT" panose="020B0602020104020603" pitchFamily="34" charset="0"/>
              </a:rPr>
              <a:t>?</a:t>
            </a:r>
            <a:endParaRPr lang="en-US" dirty="0">
              <a:solidFill>
                <a:srgbClr val="FEC630"/>
              </a:solidFill>
              <a:latin typeface="Tw Cen MT" panose="020B0602020104020603" pitchFamily="34" charset="0"/>
            </a:endParaRPr>
          </a:p>
        </p:txBody>
      </p:sp>
      <p:pic>
        <p:nvPicPr>
          <p:cNvPr id="6" name="Graphic 5" descr="Programmer">
            <a:extLst>
              <a:ext uri="{FF2B5EF4-FFF2-40B4-BE49-F238E27FC236}">
                <a16:creationId xmlns:a16="http://schemas.microsoft.com/office/drawing/2014/main" id="{53C994DA-B822-4B0F-AEE4-7855ABF335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59011" y="750057"/>
            <a:ext cx="1371600" cy="1371600"/>
          </a:xfrm>
          <a:prstGeom prst="rect">
            <a:avLst/>
          </a:prstGeom>
        </p:spPr>
      </p:pic>
      <p:grpSp>
        <p:nvGrpSpPr>
          <p:cNvPr id="52" name="Group 51">
            <a:extLst>
              <a:ext uri="{FF2B5EF4-FFF2-40B4-BE49-F238E27FC236}">
                <a16:creationId xmlns:a16="http://schemas.microsoft.com/office/drawing/2014/main" id="{BF9C7387-790D-4F4E-ABCB-0CFEE0292ED2}"/>
              </a:ext>
            </a:extLst>
          </p:cNvPr>
          <p:cNvGrpSpPr/>
          <p:nvPr/>
        </p:nvGrpSpPr>
        <p:grpSpPr>
          <a:xfrm>
            <a:off x="2361689" y="2254524"/>
            <a:ext cx="2286000" cy="1866900"/>
            <a:chOff x="6488272" y="2209800"/>
            <a:chExt cx="1591582" cy="1866900"/>
          </a:xfrm>
        </p:grpSpPr>
        <p:sp>
          <p:nvSpPr>
            <p:cNvPr id="53" name="Rectangle: Top Corners Rounded 52">
              <a:extLst>
                <a:ext uri="{FF2B5EF4-FFF2-40B4-BE49-F238E27FC236}">
                  <a16:creationId xmlns:a16="http://schemas.microsoft.com/office/drawing/2014/main" id="{954A008D-9DBE-4818-A6E7-4351C0A3D473}"/>
                </a:ext>
              </a:extLst>
            </p:cNvPr>
            <p:cNvSpPr/>
            <p:nvPr/>
          </p:nvSpPr>
          <p:spPr>
            <a:xfrm>
              <a:off x="6488272" y="2209800"/>
              <a:ext cx="1591582" cy="1866900"/>
            </a:xfrm>
            <a:prstGeom prst="round2SameRect">
              <a:avLst>
                <a:gd name="adj1" fmla="val 12063"/>
                <a:gd name="adj2" fmla="val 0"/>
              </a:avLst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9283E743-1C66-4DF1-BBF4-E7F749C2ACB4}"/>
                </a:ext>
              </a:extLst>
            </p:cNvPr>
            <p:cNvSpPr txBox="1"/>
            <p:nvPr/>
          </p:nvSpPr>
          <p:spPr>
            <a:xfrm>
              <a:off x="6836846" y="2563851"/>
              <a:ext cx="89443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0" b="1" dirty="0">
                  <a:solidFill>
                    <a:srgbClr val="E6E7E9"/>
                  </a:solidFill>
                  <a:latin typeface="Tw Cen MT" panose="020B0602020104020603" pitchFamily="34" charset="0"/>
                </a:rPr>
                <a:t>I</a:t>
              </a:r>
            </a:p>
          </p:txBody>
        </p:sp>
      </p:grp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2FDCC2FA-F1C4-4AA3-A58E-480D0954DA7B}"/>
              </a:ext>
            </a:extLst>
          </p:cNvPr>
          <p:cNvSpPr/>
          <p:nvPr/>
        </p:nvSpPr>
        <p:spPr>
          <a:xfrm flipV="1">
            <a:off x="2361688" y="3187974"/>
            <a:ext cx="2284299" cy="3031986"/>
          </a:xfrm>
          <a:custGeom>
            <a:avLst/>
            <a:gdLst>
              <a:gd name="connsiteX0" fmla="*/ 0 w 1591582"/>
              <a:gd name="connsiteY0" fmla="*/ 3031986 h 3031986"/>
              <a:gd name="connsiteX1" fmla="*/ 357641 w 1591582"/>
              <a:gd name="connsiteY1" fmla="*/ 3031986 h 3031986"/>
              <a:gd name="connsiteX2" fmla="*/ 795791 w 1591582"/>
              <a:gd name="connsiteY2" fmla="*/ 2593836 h 3031986"/>
              <a:gd name="connsiteX3" fmla="*/ 1233941 w 1591582"/>
              <a:gd name="connsiteY3" fmla="*/ 3031986 h 3031986"/>
              <a:gd name="connsiteX4" fmla="*/ 1591582 w 1591582"/>
              <a:gd name="connsiteY4" fmla="*/ 3031986 h 3031986"/>
              <a:gd name="connsiteX5" fmla="*/ 1591582 w 1591582"/>
              <a:gd name="connsiteY5" fmla="*/ 314242 h 3031986"/>
              <a:gd name="connsiteX6" fmla="*/ 1277340 w 1591582"/>
              <a:gd name="connsiteY6" fmla="*/ 0 h 3031986"/>
              <a:gd name="connsiteX7" fmla="*/ 314242 w 1591582"/>
              <a:gd name="connsiteY7" fmla="*/ 0 h 3031986"/>
              <a:gd name="connsiteX8" fmla="*/ 0 w 1591582"/>
              <a:gd name="connsiteY8" fmla="*/ 314242 h 303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91582" h="3031986">
                <a:moveTo>
                  <a:pt x="0" y="3031986"/>
                </a:moveTo>
                <a:lnTo>
                  <a:pt x="357641" y="3031986"/>
                </a:lnTo>
                <a:cubicBezTo>
                  <a:pt x="357641" y="2790002"/>
                  <a:pt x="553807" y="2593836"/>
                  <a:pt x="795791" y="2593836"/>
                </a:cubicBezTo>
                <a:cubicBezTo>
                  <a:pt x="1037775" y="2593836"/>
                  <a:pt x="1233941" y="2790002"/>
                  <a:pt x="1233941" y="3031986"/>
                </a:cubicBezTo>
                <a:lnTo>
                  <a:pt x="1591582" y="3031986"/>
                </a:lnTo>
                <a:lnTo>
                  <a:pt x="1591582" y="314242"/>
                </a:lnTo>
                <a:cubicBezTo>
                  <a:pt x="1591582" y="140691"/>
                  <a:pt x="1450891" y="0"/>
                  <a:pt x="1277340" y="0"/>
                </a:cubicBezTo>
                <a:lnTo>
                  <a:pt x="314242" y="0"/>
                </a:lnTo>
                <a:cubicBezTo>
                  <a:pt x="140691" y="0"/>
                  <a:pt x="0" y="140691"/>
                  <a:pt x="0" y="31424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sx="107000" sy="107000" algn="ct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C6AC0CA-FF78-444F-8BBA-2706A4785FA9}"/>
              </a:ext>
            </a:extLst>
          </p:cNvPr>
          <p:cNvSpPr txBox="1"/>
          <p:nvPr/>
        </p:nvSpPr>
        <p:spPr>
          <a:xfrm>
            <a:off x="2394450" y="3775248"/>
            <a:ext cx="22260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b="1" dirty="0" err="1">
                <a:solidFill>
                  <a:srgbClr val="FEC630"/>
                </a:solidFill>
                <a:latin typeface="Tw Cen MT" panose="020B0602020104020603" pitchFamily="34" charset="0"/>
              </a:rPr>
              <a:t>Learn</a:t>
            </a:r>
            <a:r>
              <a:rPr lang="es-MX" b="1" dirty="0">
                <a:solidFill>
                  <a:srgbClr val="FEC630"/>
                </a:solidFill>
                <a:latin typeface="Tw Cen MT" panose="020B0602020104020603" pitchFamily="34" charset="0"/>
              </a:rPr>
              <a:t> </a:t>
            </a:r>
            <a:r>
              <a:rPr lang="es-MX" b="1" dirty="0" err="1">
                <a:solidFill>
                  <a:srgbClr val="FEC630"/>
                </a:solidFill>
                <a:latin typeface="Tw Cen MT" panose="020B0602020104020603" pitchFamily="34" charset="0"/>
              </a:rPr>
              <a:t>to</a:t>
            </a:r>
            <a:r>
              <a:rPr lang="es-MX" b="1" dirty="0">
                <a:solidFill>
                  <a:srgbClr val="FEC630"/>
                </a:solidFill>
                <a:latin typeface="Tw Cen MT" panose="020B0602020104020603" pitchFamily="34" charset="0"/>
              </a:rPr>
              <a:t> </a:t>
            </a:r>
            <a:r>
              <a:rPr lang="es-MX" b="1" dirty="0" err="1">
                <a:solidFill>
                  <a:srgbClr val="FEC630"/>
                </a:solidFill>
                <a:latin typeface="Tw Cen MT" panose="020B0602020104020603" pitchFamily="34" charset="0"/>
              </a:rPr>
              <a:t>code</a:t>
            </a:r>
            <a:endParaRPr lang="es-MX" b="1" dirty="0">
              <a:solidFill>
                <a:srgbClr val="FEC630"/>
              </a:solidFill>
              <a:latin typeface="Tw Cen MT" panose="020B0602020104020603" pitchFamily="34" charset="0"/>
            </a:endParaRPr>
          </a:p>
          <a:p>
            <a:pPr algn="ctr"/>
            <a:endParaRPr lang="es-MX" b="1" dirty="0">
              <a:solidFill>
                <a:srgbClr val="FEC630"/>
              </a:solidFill>
              <a:latin typeface="Tw Cen MT" panose="020B0602020104020603" pitchFamily="34" charset="0"/>
            </a:endParaRPr>
          </a:p>
          <a:p>
            <a:pPr algn="ctr"/>
            <a:r>
              <a:rPr lang="es-MX" dirty="0" err="1">
                <a:solidFill>
                  <a:srgbClr val="FEC630"/>
                </a:solidFill>
                <a:latin typeface="Tw Cen MT" panose="020B0602020104020603" pitchFamily="34" charset="0"/>
              </a:rPr>
              <a:t>How</a:t>
            </a:r>
            <a:r>
              <a:rPr lang="es-MX" dirty="0">
                <a:solidFill>
                  <a:srgbClr val="FEC630"/>
                </a:solidFill>
                <a:latin typeface="Tw Cen MT" panose="020B0602020104020603" pitchFamily="34" charset="0"/>
              </a:rPr>
              <a:t> can I </a:t>
            </a:r>
            <a:r>
              <a:rPr lang="es-MX" dirty="0" err="1">
                <a:solidFill>
                  <a:srgbClr val="FEC630"/>
                </a:solidFill>
                <a:latin typeface="Tw Cen MT" panose="020B0602020104020603" pitchFamily="34" charset="0"/>
              </a:rPr>
              <a:t>build</a:t>
            </a:r>
            <a:r>
              <a:rPr lang="es-MX" dirty="0">
                <a:solidFill>
                  <a:srgbClr val="FEC630"/>
                </a:solidFill>
                <a:latin typeface="Tw Cen MT" panose="020B0602020104020603" pitchFamily="34" charset="0"/>
              </a:rPr>
              <a:t> </a:t>
            </a:r>
            <a:r>
              <a:rPr lang="es-MX" dirty="0" err="1">
                <a:solidFill>
                  <a:srgbClr val="FEC630"/>
                </a:solidFill>
                <a:latin typeface="Tw Cen MT" panose="020B0602020104020603" pitchFamily="34" charset="0"/>
              </a:rPr>
              <a:t>by</a:t>
            </a:r>
            <a:r>
              <a:rPr lang="es-MX" dirty="0">
                <a:solidFill>
                  <a:srgbClr val="FEC630"/>
                </a:solidFill>
                <a:latin typeface="Tw Cen MT" panose="020B0602020104020603" pitchFamily="34" charset="0"/>
              </a:rPr>
              <a:t> </a:t>
            </a:r>
            <a:r>
              <a:rPr lang="es-MX" dirty="0" err="1">
                <a:solidFill>
                  <a:srgbClr val="FEC630"/>
                </a:solidFill>
                <a:latin typeface="Tw Cen MT" panose="020B0602020104020603" pitchFamily="34" charset="0"/>
              </a:rPr>
              <a:t>own</a:t>
            </a:r>
            <a:r>
              <a:rPr lang="es-MX" dirty="0">
                <a:solidFill>
                  <a:srgbClr val="FEC630"/>
                </a:solidFill>
                <a:latin typeface="Tw Cen MT" panose="020B0602020104020603" pitchFamily="34" charset="0"/>
              </a:rPr>
              <a:t> </a:t>
            </a:r>
            <a:r>
              <a:rPr lang="es-MX" dirty="0" err="1">
                <a:solidFill>
                  <a:srgbClr val="FEC630"/>
                </a:solidFill>
                <a:latin typeface="Tw Cen MT" panose="020B0602020104020603" pitchFamily="34" charset="0"/>
              </a:rPr>
              <a:t>programs</a:t>
            </a:r>
            <a:r>
              <a:rPr lang="es-MX" dirty="0">
                <a:solidFill>
                  <a:srgbClr val="FEC630"/>
                </a:solidFill>
                <a:latin typeface="Tw Cen MT" panose="020B0602020104020603" pitchFamily="34" charset="0"/>
              </a:rPr>
              <a:t>?</a:t>
            </a:r>
            <a:endParaRPr lang="en-US" dirty="0">
              <a:solidFill>
                <a:srgbClr val="FEC630"/>
              </a:solidFill>
              <a:latin typeface="Tw Cen MT" panose="020B0602020104020603" pitchFamily="34" charset="0"/>
            </a:endParaRPr>
          </a:p>
        </p:txBody>
      </p:sp>
      <p:pic>
        <p:nvPicPr>
          <p:cNvPr id="57" name="Graphic 56" descr="Programmer">
            <a:extLst>
              <a:ext uri="{FF2B5EF4-FFF2-40B4-BE49-F238E27FC236}">
                <a16:creationId xmlns:a16="http://schemas.microsoft.com/office/drawing/2014/main" id="{5EE1B45A-BBEE-4974-A8F8-F0B5666C11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18037" y="805812"/>
            <a:ext cx="1371600" cy="1371600"/>
          </a:xfrm>
          <a:prstGeom prst="rect">
            <a:avLst/>
          </a:prstGeom>
        </p:spPr>
      </p:pic>
      <p:sp>
        <p:nvSpPr>
          <p:cNvPr id="58" name="Arrow: Right 57">
            <a:extLst>
              <a:ext uri="{FF2B5EF4-FFF2-40B4-BE49-F238E27FC236}">
                <a16:creationId xmlns:a16="http://schemas.microsoft.com/office/drawing/2014/main" id="{4BEFF431-9B0C-40B7-9464-40282D67215B}"/>
              </a:ext>
            </a:extLst>
          </p:cNvPr>
          <p:cNvSpPr/>
          <p:nvPr/>
        </p:nvSpPr>
        <p:spPr>
          <a:xfrm>
            <a:off x="5169656" y="3751489"/>
            <a:ext cx="1556526" cy="1124083"/>
          </a:xfrm>
          <a:prstGeom prst="rightArrow">
            <a:avLst/>
          </a:prstGeom>
          <a:solidFill>
            <a:srgbClr val="F0BD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5298F7FB-BA6D-47DE-801D-E4B3560B90C1}"/>
              </a:ext>
            </a:extLst>
          </p:cNvPr>
          <p:cNvSpPr/>
          <p:nvPr/>
        </p:nvSpPr>
        <p:spPr>
          <a:xfrm>
            <a:off x="7188213" y="1696267"/>
            <a:ext cx="539582" cy="14368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648ACB48-A064-4685-89F7-595B8D0C75CE}"/>
              </a:ext>
            </a:extLst>
          </p:cNvPr>
          <p:cNvSpPr/>
          <p:nvPr/>
        </p:nvSpPr>
        <p:spPr>
          <a:xfrm rot="1839527">
            <a:off x="7357892" y="1033938"/>
            <a:ext cx="539582" cy="14368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DCC3120E-43BC-4C10-93D9-FBCD7EB12D33}"/>
              </a:ext>
            </a:extLst>
          </p:cNvPr>
          <p:cNvSpPr/>
          <p:nvPr/>
        </p:nvSpPr>
        <p:spPr>
          <a:xfrm>
            <a:off x="9263078" y="1696266"/>
            <a:ext cx="539582" cy="14368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70713E76-AF1D-4635-BC76-178EB07C6818}"/>
              </a:ext>
            </a:extLst>
          </p:cNvPr>
          <p:cNvSpPr/>
          <p:nvPr/>
        </p:nvSpPr>
        <p:spPr>
          <a:xfrm rot="19628406">
            <a:off x="9128032" y="1033939"/>
            <a:ext cx="539582" cy="14368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45EEEC13-97E4-4D77-861A-7FCC260C7FD0}"/>
              </a:ext>
            </a:extLst>
          </p:cNvPr>
          <p:cNvSpPr/>
          <p:nvPr/>
        </p:nvSpPr>
        <p:spPr>
          <a:xfrm rot="16200000">
            <a:off x="8189981" y="485670"/>
            <a:ext cx="448138" cy="21278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35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2" presetClass="entr" presetSubtype="4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0" grpId="0" animBg="1"/>
      <p:bldP spid="121" grpId="0"/>
      <p:bldP spid="55" grpId="0" animBg="1"/>
      <p:bldP spid="56" grpId="0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BC3001EC-9F33-4C39-B780-199714C83EA2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29B5C97-F627-4A85-B003-5396A9D964D5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A97C14D5-0388-44F5-AD76-F8BBAF179CD6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151F346-69C6-4F86-BC1F-C57BA2384CC6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curso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52B367FE-8530-4052-AD96-2D6FBE490F6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226788" y="-2"/>
            <a:ext cx="11447503" cy="6858000"/>
            <a:chOff x="213096" y="0"/>
            <a:chExt cx="11447503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85080E-7B66-43F0-AB4D-3A69B13C005A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content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02914A7-C65F-4EFB-8FF4-9BB283DC3935}"/>
              </a:ext>
            </a:extLst>
          </p:cNvPr>
          <p:cNvGrpSpPr/>
          <p:nvPr/>
        </p:nvGrpSpPr>
        <p:grpSpPr>
          <a:xfrm>
            <a:off x="-7847639" y="0"/>
            <a:ext cx="9961092" cy="6858000"/>
            <a:chOff x="491575" y="0"/>
            <a:chExt cx="9961092" cy="6858000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99DA66B2-8A11-4397-B997-59A37787FEF8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71A8923D-952E-459F-92C0-CCE4C5E45F88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DD73F442-B2F9-477E-B4DE-956CBA09D9C3}"/>
                </a:ext>
              </a:extLst>
            </p:cNvPr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grades</a:t>
              </a:r>
            </a:p>
          </p:txBody>
        </p:sp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7654DCD4-7920-4D83-8D7F-6D3A71A169A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7A67CF96-B24C-4BAD-8466-B32ECC2753A1}"/>
              </a:ext>
            </a:extLst>
          </p:cNvPr>
          <p:cNvGrpSpPr/>
          <p:nvPr/>
        </p:nvGrpSpPr>
        <p:grpSpPr>
          <a:xfrm>
            <a:off x="-7985197" y="0"/>
            <a:ext cx="9574094" cy="6858000"/>
            <a:chOff x="491575" y="0"/>
            <a:chExt cx="9574094" cy="6858000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8B7B7434-49BE-47D6-BAE6-9B9134F0EC8C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080296C0-D397-432D-B5A1-CA7DA186EB14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73DE47E8-526D-4A96-A671-69E14D20D1EB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temas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7FD4AAEC-83E5-4832-BEA2-517A195B2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84" name="Rectangle 83">
            <a:extLst>
              <a:ext uri="{FF2B5EF4-FFF2-40B4-BE49-F238E27FC236}">
                <a16:creationId xmlns:a16="http://schemas.microsoft.com/office/drawing/2014/main" id="{3C6BBB46-3AAE-49B1-8F56-3535CC357FEB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FA452EB0-3109-45BB-9389-19F84818FE30}"/>
              </a:ext>
            </a:extLst>
          </p:cNvPr>
          <p:cNvGrpSpPr/>
          <p:nvPr/>
        </p:nvGrpSpPr>
        <p:grpSpPr>
          <a:xfrm>
            <a:off x="-7638543" y="-1"/>
            <a:ext cx="8692332" cy="6858000"/>
            <a:chOff x="718505" y="-1"/>
            <a:chExt cx="8692332" cy="6858000"/>
          </a:xfrm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DF941D0C-24DA-4E77-BE08-34D6F94BD6FB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09747D82-077A-45F5-8822-6A7F978E7845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D0B26FA9-EA76-44C1-BA33-E4EBB060AC7E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fechas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EF138C1A-5B68-42BE-B6B8-0EE1F473856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2C48F6F2-7791-4D91-ADEC-77FE8FA739E3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F8ED37E9-9873-442F-9B7C-7F4BC1A8F51E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F2E020DE-B46A-4F47-97AB-BB6C9038FA2E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7CF05B7C-3B2D-4CAB-9132-7B756B442063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contact</a:t>
              </a:r>
            </a:p>
          </p:txBody>
        </p:sp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A04E2F48-2025-4003-B590-1DD95771063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pic>
        <p:nvPicPr>
          <p:cNvPr id="2" name="a5a33163-e39a-49b6-be64-5c86250179e0">
            <a:hlinkClick r:id="" action="ppaction://media"/>
            <a:extLst>
              <a:ext uri="{FF2B5EF4-FFF2-40B4-BE49-F238E27FC236}">
                <a16:creationId xmlns:a16="http://schemas.microsoft.com/office/drawing/2014/main" id="{F8247237-5841-485A-8F1D-C8EDA97CF06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445346" y="177797"/>
            <a:ext cx="3657600" cy="65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4756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13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038E6734-F7ED-4197-AE1C-DE222063D26D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B7FF06C6-EDB2-4E2A-B33F-9667DAB48738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DD389168-73D4-4CCF-B806-15F4C9CFBC65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FD36EBE0-2C84-494E-9C0B-54A6EFA86DA6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curso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FE3F6E56-804E-434E-AD42-D62A42CB30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208D727C-49D3-4C59-91D3-816C0DD22E21}"/>
              </a:ext>
            </a:extLst>
          </p:cNvPr>
          <p:cNvGrpSpPr/>
          <p:nvPr/>
        </p:nvGrpSpPr>
        <p:grpSpPr>
          <a:xfrm>
            <a:off x="226788" y="-2"/>
            <a:ext cx="11447503" cy="6858000"/>
            <a:chOff x="213096" y="0"/>
            <a:chExt cx="11447503" cy="6858000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A369AF8C-7DC3-4D77-B3F1-5B8A444D2822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6A173B44-EE6F-4236-9AB2-49524EA553D7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B40A12D7-9F13-43EC-95DE-B85ADBCAA6B6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content</a:t>
              </a:r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BA271034-9DEF-432C-A1F3-B6470D2555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7728BA24-99D1-4E44-98AC-50745A94AD6C}"/>
              </a:ext>
            </a:extLst>
          </p:cNvPr>
          <p:cNvGrpSpPr/>
          <p:nvPr/>
        </p:nvGrpSpPr>
        <p:grpSpPr>
          <a:xfrm>
            <a:off x="1184133" y="-4"/>
            <a:ext cx="9961092" cy="6858000"/>
            <a:chOff x="491575" y="0"/>
            <a:chExt cx="9961092" cy="6858000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1079FD4E-778D-428A-B08F-1B97893971C7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67DB4514-65BA-420D-BBB3-CCF0A5B397CB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86CE46E-7143-4535-BF09-36D36B082851}"/>
                </a:ext>
              </a:extLst>
            </p:cNvPr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grades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4E9D2CC3-AE8C-4CF7-AC14-0BF3748D63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2704DBF9-F2DF-4744-9CBE-8384BF790E0F}"/>
              </a:ext>
            </a:extLst>
          </p:cNvPr>
          <p:cNvGrpSpPr/>
          <p:nvPr/>
        </p:nvGrpSpPr>
        <p:grpSpPr>
          <a:xfrm>
            <a:off x="-7985197" y="0"/>
            <a:ext cx="9574094" cy="6858000"/>
            <a:chOff x="491575" y="0"/>
            <a:chExt cx="9574094" cy="6858000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D409FCBC-490E-4134-BE82-9429CE5AB00A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484E2370-4D03-4FD0-B29C-F763767296D4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CE5F8F51-D3FD-42A1-8372-1B4B1B7C336A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temas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05E43CA3-886C-4010-B3E2-837CCC6F51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70" name="Rectangle 69">
            <a:extLst>
              <a:ext uri="{FF2B5EF4-FFF2-40B4-BE49-F238E27FC236}">
                <a16:creationId xmlns:a16="http://schemas.microsoft.com/office/drawing/2014/main" id="{87E322DA-3D39-4A36-A521-33E75DDBFF71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831F8BD9-F71B-4D2D-8A60-61BABDC384BB}"/>
              </a:ext>
            </a:extLst>
          </p:cNvPr>
          <p:cNvGrpSpPr/>
          <p:nvPr/>
        </p:nvGrpSpPr>
        <p:grpSpPr>
          <a:xfrm>
            <a:off x="-7638543" y="-1"/>
            <a:ext cx="8692332" cy="6858000"/>
            <a:chOff x="718505" y="-1"/>
            <a:chExt cx="8692332" cy="6858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B470067C-2D0B-4A65-B940-C052473E9422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66B5D93C-8112-48DA-975B-9DDD27DEADD9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6D3577A8-E9FC-43B7-B3E2-76EDDA51C160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fechas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36FD3106-E967-44D6-AB4D-A0DA183F7C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3E930874-288B-4537-8AA6-A601044D9580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225CDF0F-0FD1-40B0-BD29-F7D200A3A066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A02216B9-43DC-4135-9F3E-7EFEAD2EB420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37342E0B-2429-4B98-AF6A-1DB087CBDE83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contact</a:t>
              </a:r>
            </a:p>
          </p:txBody>
        </p:sp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29879508-5AD7-4FE2-AD55-8AF69ECDBE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70EA927-940D-4398-B2B5-07377BF2C5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556488"/>
              </p:ext>
            </p:extLst>
          </p:nvPr>
        </p:nvGraphicFramePr>
        <p:xfrm>
          <a:off x="2294122" y="78177"/>
          <a:ext cx="7071702" cy="3200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21688">
                  <a:extLst>
                    <a:ext uri="{9D8B030D-6E8A-4147-A177-3AD203B41FA5}">
                      <a16:colId xmlns:a16="http://schemas.microsoft.com/office/drawing/2014/main" val="1641544170"/>
                    </a:ext>
                  </a:extLst>
                </a:gridCol>
                <a:gridCol w="3350014">
                  <a:extLst>
                    <a:ext uri="{9D8B030D-6E8A-4147-A177-3AD203B41FA5}">
                      <a16:colId xmlns:a16="http://schemas.microsoft.com/office/drawing/2014/main" val="3275144119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es-MX" sz="3600" b="1" dirty="0" err="1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rPr>
                        <a:t>Partial</a:t>
                      </a:r>
                      <a:r>
                        <a:rPr lang="es-MX" sz="3600" b="1" dirty="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rPr>
                        <a:t> Grade</a:t>
                      </a:r>
                      <a:endParaRPr lang="en-US" sz="3600" b="1" dirty="0">
                        <a:solidFill>
                          <a:schemeClr val="tx1"/>
                        </a:solidFill>
                        <a:latin typeface="Tw Cen MT" panose="020B0602020104020603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3600" dirty="0">
                        <a:latin typeface="Tw Cen MT" panose="020B0602020104020603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04355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sz="3600" dirty="0" err="1">
                          <a:solidFill>
                            <a:srgbClr val="F0EEF0"/>
                          </a:solidFill>
                          <a:latin typeface="Tw Cen MT" panose="020B0602020104020603" pitchFamily="34" charset="0"/>
                        </a:rPr>
                        <a:t>Activities</a:t>
                      </a:r>
                      <a:endParaRPr lang="en-US" sz="3600" dirty="0">
                        <a:solidFill>
                          <a:srgbClr val="F0EEF0"/>
                        </a:solidFill>
                        <a:latin typeface="Tw Cen MT" panose="020B0602020104020603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96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solidFill>
                            <a:srgbClr val="F0EEF0"/>
                          </a:solidFill>
                          <a:latin typeface="Tw Cen MT" panose="020B0602020104020603" pitchFamily="34" charset="0"/>
                        </a:rPr>
                        <a:t>30%</a:t>
                      </a:r>
                    </a:p>
                  </a:txBody>
                  <a:tcPr>
                    <a:lnL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96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72074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sz="3600" dirty="0" err="1">
                          <a:solidFill>
                            <a:srgbClr val="F0EEF0"/>
                          </a:solidFill>
                          <a:latin typeface="Tw Cen MT" panose="020B0602020104020603" pitchFamily="34" charset="0"/>
                        </a:rPr>
                        <a:t>Quizzes</a:t>
                      </a:r>
                      <a:endParaRPr lang="en-US" sz="3600" dirty="0">
                        <a:solidFill>
                          <a:srgbClr val="F0EEF0"/>
                        </a:solidFill>
                        <a:latin typeface="Tw Cen MT" panose="020B0602020104020603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2CBB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solidFill>
                            <a:srgbClr val="F0EEF0"/>
                          </a:solidFill>
                          <a:latin typeface="Tw Cen MT" panose="020B0602020104020603" pitchFamily="34" charset="0"/>
                        </a:rPr>
                        <a:t>10%</a:t>
                      </a:r>
                    </a:p>
                  </a:txBody>
                  <a:tcPr>
                    <a:lnL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2CBB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2695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sz="3600" dirty="0" err="1">
                          <a:solidFill>
                            <a:srgbClr val="F0EEF0"/>
                          </a:solidFill>
                          <a:latin typeface="Tw Cen MT" panose="020B0602020104020603" pitchFamily="34" charset="0"/>
                        </a:rPr>
                        <a:t>Lab</a:t>
                      </a:r>
                      <a:endParaRPr lang="en-US" sz="3600" dirty="0">
                        <a:solidFill>
                          <a:srgbClr val="F0EEF0"/>
                        </a:solidFill>
                        <a:latin typeface="Tw Cen MT" panose="020B0602020104020603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3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3600" dirty="0">
                          <a:solidFill>
                            <a:srgbClr val="F0EEF0"/>
                          </a:solidFill>
                          <a:latin typeface="Tw Cen MT" panose="020B0602020104020603" pitchFamily="34" charset="0"/>
                        </a:rPr>
                        <a:t>10%</a:t>
                      </a:r>
                      <a:endParaRPr lang="en-US" sz="3600" dirty="0">
                        <a:solidFill>
                          <a:srgbClr val="F0EEF0"/>
                        </a:solidFill>
                        <a:latin typeface="Tw Cen MT" panose="020B0602020104020603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3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14406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sz="3600" dirty="0" err="1">
                          <a:solidFill>
                            <a:srgbClr val="F0EEF0"/>
                          </a:solidFill>
                          <a:latin typeface="Tw Cen MT" panose="020B0602020104020603" pitchFamily="34" charset="0"/>
                        </a:rPr>
                        <a:t>Partial</a:t>
                      </a:r>
                      <a:r>
                        <a:rPr lang="es-MX" sz="3600" dirty="0">
                          <a:solidFill>
                            <a:srgbClr val="F0EEF0"/>
                          </a:solidFill>
                          <a:latin typeface="Tw Cen MT" panose="020B0602020104020603" pitchFamily="34" charset="0"/>
                        </a:rPr>
                        <a:t> </a:t>
                      </a:r>
                      <a:r>
                        <a:rPr lang="es-MX" sz="3600" dirty="0" err="1">
                          <a:solidFill>
                            <a:srgbClr val="F0EEF0"/>
                          </a:solidFill>
                          <a:latin typeface="Tw Cen MT" panose="020B0602020104020603" pitchFamily="34" charset="0"/>
                        </a:rPr>
                        <a:t>exam</a:t>
                      </a:r>
                      <a:endParaRPr lang="en-US" sz="3600" dirty="0">
                        <a:solidFill>
                          <a:srgbClr val="F0EEF0"/>
                        </a:solidFill>
                        <a:latin typeface="Tw Cen MT" panose="020B0602020104020603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solidFill>
                            <a:srgbClr val="F0EEF0"/>
                          </a:solidFill>
                          <a:latin typeface="Tw Cen MT" panose="020B0602020104020603" pitchFamily="34" charset="0"/>
                        </a:rPr>
                        <a:t>50%</a:t>
                      </a:r>
                    </a:p>
                  </a:txBody>
                  <a:tcPr>
                    <a:lnL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1380489"/>
                  </a:ext>
                </a:extLst>
              </a:tr>
            </a:tbl>
          </a:graphicData>
        </a:graphic>
      </p:graphicFrame>
      <p:graphicFrame>
        <p:nvGraphicFramePr>
          <p:cNvPr id="81" name="Table 80">
            <a:extLst>
              <a:ext uri="{FF2B5EF4-FFF2-40B4-BE49-F238E27FC236}">
                <a16:creationId xmlns:a16="http://schemas.microsoft.com/office/drawing/2014/main" id="{4C73BFAD-1DC8-4521-8CF6-9733F97CF3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0241088"/>
              </p:ext>
            </p:extLst>
          </p:nvPr>
        </p:nvGraphicFramePr>
        <p:xfrm>
          <a:off x="2330825" y="3512769"/>
          <a:ext cx="6998296" cy="2560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12088">
                  <a:extLst>
                    <a:ext uri="{9D8B030D-6E8A-4147-A177-3AD203B41FA5}">
                      <a16:colId xmlns:a16="http://schemas.microsoft.com/office/drawing/2014/main" val="1641544170"/>
                    </a:ext>
                  </a:extLst>
                </a:gridCol>
                <a:gridCol w="3286208">
                  <a:extLst>
                    <a:ext uri="{9D8B030D-6E8A-4147-A177-3AD203B41FA5}">
                      <a16:colId xmlns:a16="http://schemas.microsoft.com/office/drawing/2014/main" val="3275144119"/>
                    </a:ext>
                  </a:extLst>
                </a:gridCol>
              </a:tblGrid>
              <a:tr h="418817">
                <a:tc gridSpan="2">
                  <a:txBody>
                    <a:bodyPr/>
                    <a:lstStyle/>
                    <a:p>
                      <a:r>
                        <a:rPr lang="es-MX" sz="3600" b="1" dirty="0">
                          <a:latin typeface="Tw Cen MT" panose="020B0602020104020603" pitchFamily="34" charset="0"/>
                        </a:rPr>
                        <a:t>Final grade</a:t>
                      </a:r>
                      <a:endParaRPr lang="en-US" sz="3600" b="1" dirty="0">
                        <a:latin typeface="Tw Cen MT" panose="020B0602020104020603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3600" dirty="0">
                        <a:latin typeface="Tw Cen MT" panose="020B0602020104020603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96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5667396"/>
                  </a:ext>
                </a:extLst>
              </a:tr>
              <a:tr h="418817">
                <a:tc>
                  <a:txBody>
                    <a:bodyPr/>
                    <a:lstStyle/>
                    <a:p>
                      <a:r>
                        <a:rPr lang="es-MX" sz="3600" dirty="0" err="1">
                          <a:solidFill>
                            <a:srgbClr val="F0EEF0"/>
                          </a:solidFill>
                          <a:latin typeface="Tw Cen MT" panose="020B0602020104020603" pitchFamily="34" charset="0"/>
                        </a:rPr>
                        <a:t>Partial</a:t>
                      </a:r>
                      <a:r>
                        <a:rPr lang="es-MX" sz="3600" dirty="0">
                          <a:solidFill>
                            <a:srgbClr val="F0EEF0"/>
                          </a:solidFill>
                          <a:latin typeface="Tw Cen MT" panose="020B0602020104020603" pitchFamily="34" charset="0"/>
                        </a:rPr>
                        <a:t> grades</a:t>
                      </a:r>
                      <a:endParaRPr lang="en-US" sz="3600" dirty="0">
                        <a:solidFill>
                          <a:srgbClr val="F0EEF0"/>
                        </a:solidFill>
                        <a:latin typeface="Tw Cen MT" panose="020B0602020104020603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96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solidFill>
                            <a:srgbClr val="F0EEF0"/>
                          </a:solidFill>
                          <a:latin typeface="Tw Cen MT" panose="020B0602020104020603" pitchFamily="34" charset="0"/>
                        </a:rPr>
                        <a:t>40%</a:t>
                      </a:r>
                    </a:p>
                  </a:txBody>
                  <a:tcPr>
                    <a:lnL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96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7207404"/>
                  </a:ext>
                </a:extLst>
              </a:tr>
              <a:tr h="480302">
                <a:tc>
                  <a:txBody>
                    <a:bodyPr/>
                    <a:lstStyle/>
                    <a:p>
                      <a:r>
                        <a:rPr lang="es-MX" sz="3600" dirty="0">
                          <a:solidFill>
                            <a:srgbClr val="F0EEF0"/>
                          </a:solidFill>
                          <a:latin typeface="Tw Cen MT" panose="020B0602020104020603" pitchFamily="34" charset="0"/>
                        </a:rPr>
                        <a:t>Final Project</a:t>
                      </a:r>
                      <a:endParaRPr lang="en-US" sz="3600" dirty="0">
                        <a:solidFill>
                          <a:srgbClr val="F0EEF0"/>
                        </a:solidFill>
                        <a:latin typeface="Tw Cen MT" panose="020B0602020104020603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2C9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solidFill>
                            <a:srgbClr val="F0EEF0"/>
                          </a:solidFill>
                          <a:latin typeface="Tw Cen MT" panose="020B0602020104020603" pitchFamily="34" charset="0"/>
                        </a:rPr>
                        <a:t>20%</a:t>
                      </a:r>
                    </a:p>
                  </a:txBody>
                  <a:tcPr>
                    <a:lnL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2C9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2695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sz="3600" dirty="0">
                          <a:solidFill>
                            <a:srgbClr val="F0EEF0"/>
                          </a:solidFill>
                          <a:latin typeface="Tw Cen MT" panose="020B0602020104020603" pitchFamily="34" charset="0"/>
                        </a:rPr>
                        <a:t>Final </a:t>
                      </a:r>
                      <a:r>
                        <a:rPr lang="es-MX" sz="3600" dirty="0" err="1">
                          <a:solidFill>
                            <a:srgbClr val="F0EEF0"/>
                          </a:solidFill>
                          <a:latin typeface="Tw Cen MT" panose="020B0602020104020603" pitchFamily="34" charset="0"/>
                        </a:rPr>
                        <a:t>Exam</a:t>
                      </a:r>
                      <a:endParaRPr lang="en-US" sz="3600" dirty="0">
                        <a:solidFill>
                          <a:srgbClr val="F0EEF0"/>
                        </a:solidFill>
                        <a:latin typeface="Tw Cen MT" panose="020B0602020104020603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solidFill>
                            <a:srgbClr val="F0EEF0"/>
                          </a:solidFill>
                          <a:latin typeface="Tw Cen MT" panose="020B0602020104020603" pitchFamily="34" charset="0"/>
                        </a:rPr>
                        <a:t>40%</a:t>
                      </a:r>
                    </a:p>
                  </a:txBody>
                  <a:tcPr>
                    <a:lnL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1380489"/>
                  </a:ext>
                </a:extLst>
              </a:tr>
            </a:tbl>
          </a:graphicData>
        </a:graphic>
      </p:graphicFrame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722CF3DA-8092-4FBC-AEC5-544918C7D3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6409967"/>
              </p:ext>
            </p:extLst>
          </p:nvPr>
        </p:nvGraphicFramePr>
        <p:xfrm>
          <a:off x="2330825" y="6139743"/>
          <a:ext cx="3753796" cy="640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900692">
                  <a:extLst>
                    <a:ext uri="{9D8B030D-6E8A-4147-A177-3AD203B41FA5}">
                      <a16:colId xmlns:a16="http://schemas.microsoft.com/office/drawing/2014/main" val="3653796241"/>
                    </a:ext>
                  </a:extLst>
                </a:gridCol>
                <a:gridCol w="853104">
                  <a:extLst>
                    <a:ext uri="{9D8B030D-6E8A-4147-A177-3AD203B41FA5}">
                      <a16:colId xmlns:a16="http://schemas.microsoft.com/office/drawing/2014/main" val="3155144111"/>
                    </a:ext>
                  </a:extLst>
                </a:gridCol>
              </a:tblGrid>
              <a:tr h="418817">
                <a:tc>
                  <a:txBody>
                    <a:bodyPr/>
                    <a:lstStyle/>
                    <a:p>
                      <a:r>
                        <a:rPr lang="es-MX" sz="3600" dirty="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rPr>
                        <a:t>IB extra </a:t>
                      </a:r>
                      <a:r>
                        <a:rPr lang="es-MX" sz="3600" dirty="0" err="1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rPr>
                        <a:t>credit</a:t>
                      </a:r>
                      <a:endParaRPr lang="en-US" sz="3600" dirty="0">
                        <a:solidFill>
                          <a:schemeClr val="tx1"/>
                        </a:solidFill>
                        <a:latin typeface="Tw Cen MT" panose="020B06020201040206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3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rPr>
                        <a:t>6%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3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75132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244992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10781169-B7A4-446E-BD33-B9650367A7F9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CED3AF08-30FC-4AFF-9C5C-99D0A7099514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99AF1FBA-9557-484A-B305-EE590A192E96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07E3AA2-679E-4924-AC1B-FE6C3A02C251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curso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CD9846FC-755F-4A0E-BAD3-A5D51C0E1E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F00A67C9-4929-4EFF-9CB6-292640CD2738}"/>
              </a:ext>
            </a:extLst>
          </p:cNvPr>
          <p:cNvGrpSpPr/>
          <p:nvPr/>
        </p:nvGrpSpPr>
        <p:grpSpPr>
          <a:xfrm>
            <a:off x="226788" y="-2"/>
            <a:ext cx="11447503" cy="6858000"/>
            <a:chOff x="213096" y="0"/>
            <a:chExt cx="11447503" cy="6858000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3E8CDB02-4760-4298-BC44-93A18EB02F13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57C0FD50-5E69-463E-A01B-65E9D864A386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04CBFB1D-37FD-419F-B98C-860BF5217905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</a:t>
              </a:r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ontent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60B383F7-52C5-4FB7-AEC3-35A48D7354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6F7667A6-1C16-4F0A-A162-61BD16E6BE6B}"/>
              </a:ext>
            </a:extLst>
          </p:cNvPr>
          <p:cNvGrpSpPr/>
          <p:nvPr/>
        </p:nvGrpSpPr>
        <p:grpSpPr>
          <a:xfrm>
            <a:off x="1184133" y="0"/>
            <a:ext cx="9961092" cy="6858000"/>
            <a:chOff x="491575" y="0"/>
            <a:chExt cx="9961092" cy="6858000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0E8C29A9-4AAB-442C-A7A4-40DCCE0A9694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81520FE7-5699-4290-9C3C-51E0C60ECC6B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AFD50D6F-822B-4109-8B0C-BA004A0B7145}"/>
                </a:ext>
              </a:extLst>
            </p:cNvPr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grades</a:t>
              </a: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0376C61F-147B-441E-B32E-45D5BC1B66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70" name="Rectangle 69">
            <a:extLst>
              <a:ext uri="{FF2B5EF4-FFF2-40B4-BE49-F238E27FC236}">
                <a16:creationId xmlns:a16="http://schemas.microsoft.com/office/drawing/2014/main" id="{990CE96C-B0E8-49CB-B717-EBFFECB66027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4E70D3F9-D583-4ACD-8480-0F4A65ED3C83}"/>
              </a:ext>
            </a:extLst>
          </p:cNvPr>
          <p:cNvGrpSpPr/>
          <p:nvPr/>
        </p:nvGrpSpPr>
        <p:grpSpPr>
          <a:xfrm>
            <a:off x="1026631" y="-3309"/>
            <a:ext cx="9574094" cy="6858000"/>
            <a:chOff x="491575" y="0"/>
            <a:chExt cx="9574094" cy="6858000"/>
          </a:xfrm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321108FC-08B5-45CC-AB47-1104119B25FD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96A47C8C-7F88-484E-817B-572BEDC2BC69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E3DB5570-AC77-4396-9748-4183DF7C8396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temas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99" name="Picture 98">
              <a:extLst>
                <a:ext uri="{FF2B5EF4-FFF2-40B4-BE49-F238E27FC236}">
                  <a16:creationId xmlns:a16="http://schemas.microsoft.com/office/drawing/2014/main" id="{F6ED4041-CDD9-443D-802E-47D4387906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E7044FAB-DB4A-4E59-B111-8CA4168E7FA4}"/>
              </a:ext>
            </a:extLst>
          </p:cNvPr>
          <p:cNvGrpSpPr/>
          <p:nvPr/>
        </p:nvGrpSpPr>
        <p:grpSpPr>
          <a:xfrm>
            <a:off x="-7638543" y="-1"/>
            <a:ext cx="8692332" cy="6858000"/>
            <a:chOff x="718505" y="-1"/>
            <a:chExt cx="8692332" cy="6858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824F072A-08CC-4CC6-B5EF-C1833A244FA3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A3C6C4A9-8B6A-429B-980E-26CD0C3A573E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858AC381-BFD1-4A89-AE49-8ADC853A6849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fechas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9DF2E944-82FA-495B-8A5C-9BDE26355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60E31D48-090A-4A9C-AF5C-4B0C49C47C7D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3A79A714-CB74-4EFD-9BC1-A7F2F993842A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B006C60A-833A-41C2-A553-8132E7B3A7DB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95AECC6C-A520-4756-9163-08D14835D791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contact</a:t>
              </a:r>
            </a:p>
          </p:txBody>
        </p:sp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0F8A56B9-A504-4035-8439-53ED4617B8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0CD3DD04-F3D5-4B31-8571-4408F9BF09EE}"/>
              </a:ext>
            </a:extLst>
          </p:cNvPr>
          <p:cNvGrpSpPr/>
          <p:nvPr/>
        </p:nvGrpSpPr>
        <p:grpSpPr>
          <a:xfrm>
            <a:off x="2225865" y="3987865"/>
            <a:ext cx="1983281" cy="2046720"/>
            <a:chOff x="1445415" y="710845"/>
            <a:chExt cx="2240280" cy="2446391"/>
          </a:xfrm>
        </p:grpSpPr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758FFA05-60D3-49D7-AD33-70C14A462582}"/>
                </a:ext>
              </a:extLst>
            </p:cNvPr>
            <p:cNvSpPr/>
            <p:nvPr/>
          </p:nvSpPr>
          <p:spPr>
            <a:xfrm>
              <a:off x="1528420" y="710845"/>
              <a:ext cx="548640" cy="548640"/>
            </a:xfrm>
            <a:prstGeom prst="ellips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Tw Cen MT" panose="020B0602020104020603" pitchFamily="34" charset="0"/>
                </a:rPr>
                <a:t>1</a:t>
              </a: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FFDD2279-4DA5-41BE-BF9E-78D8445C4D13}"/>
                </a:ext>
              </a:extLst>
            </p:cNvPr>
            <p:cNvSpPr/>
            <p:nvPr/>
          </p:nvSpPr>
          <p:spPr>
            <a:xfrm>
              <a:off x="1445415" y="916956"/>
              <a:ext cx="2240280" cy="2240280"/>
            </a:xfrm>
            <a:prstGeom prst="ellips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2000" dirty="0" err="1">
                  <a:latin typeface="Tw Cen MT" panose="020B0602020104020603" pitchFamily="34" charset="0"/>
                </a:rPr>
                <a:t>Methods</a:t>
              </a:r>
              <a:endParaRPr lang="en-US" sz="2000" dirty="0">
                <a:latin typeface="Tw Cen MT" panose="020B0602020104020603" pitchFamily="34" charset="0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A57722CD-B3C9-4F11-9DFC-5458363AEDB9}"/>
              </a:ext>
            </a:extLst>
          </p:cNvPr>
          <p:cNvGrpSpPr/>
          <p:nvPr/>
        </p:nvGrpSpPr>
        <p:grpSpPr>
          <a:xfrm>
            <a:off x="7654249" y="4442569"/>
            <a:ext cx="2321065" cy="1945948"/>
            <a:chOff x="7048735" y="649289"/>
            <a:chExt cx="1931523" cy="1981263"/>
          </a:xfrm>
        </p:grpSpPr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9463464D-EF57-44B6-AD17-591AFC8B1499}"/>
                </a:ext>
              </a:extLst>
            </p:cNvPr>
            <p:cNvGrpSpPr/>
            <p:nvPr/>
          </p:nvGrpSpPr>
          <p:grpSpPr>
            <a:xfrm>
              <a:off x="7048735" y="649289"/>
              <a:ext cx="662608" cy="523220"/>
              <a:chOff x="668600" y="2123782"/>
              <a:chExt cx="662608" cy="523220"/>
            </a:xfrm>
          </p:grpSpPr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8AE2C16F-7A58-4E03-AD80-A419312D1A66}"/>
                  </a:ext>
                </a:extLst>
              </p:cNvPr>
              <p:cNvSpPr/>
              <p:nvPr/>
            </p:nvSpPr>
            <p:spPr>
              <a:xfrm>
                <a:off x="732304" y="2123782"/>
                <a:ext cx="523220" cy="523220"/>
              </a:xfrm>
              <a:prstGeom prst="ellipse">
                <a:avLst/>
              </a:prstGeom>
              <a:solidFill>
                <a:srgbClr val="5D737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2BFF607F-9157-41A4-A295-35DEA3A95EF6}"/>
                  </a:ext>
                </a:extLst>
              </p:cNvPr>
              <p:cNvSpPr txBox="1"/>
              <p:nvPr/>
            </p:nvSpPr>
            <p:spPr>
              <a:xfrm>
                <a:off x="668600" y="2154559"/>
                <a:ext cx="662608" cy="3669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rgbClr val="E6E7E9"/>
                    </a:solidFill>
                    <a:latin typeface="Tw Cen MT" panose="020B0602020104020603" pitchFamily="34" charset="0"/>
                  </a:rPr>
                  <a:t>3</a:t>
                </a:r>
              </a:p>
            </p:txBody>
          </p:sp>
        </p:grp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4034F7C2-A9EB-4C64-8CE3-8528829EBB29}"/>
                </a:ext>
              </a:extLst>
            </p:cNvPr>
            <p:cNvSpPr/>
            <p:nvPr/>
          </p:nvSpPr>
          <p:spPr>
            <a:xfrm>
              <a:off x="7151458" y="801752"/>
              <a:ext cx="1828800" cy="1828800"/>
            </a:xfrm>
            <a:prstGeom prst="ellipse">
              <a:avLst/>
            </a:pr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Graphical User Interface</a:t>
              </a:r>
            </a:p>
          </p:txBody>
        </p: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E4918903-40AF-4264-A9B9-7515B3B2AFC0}"/>
              </a:ext>
            </a:extLst>
          </p:cNvPr>
          <p:cNvGrpSpPr/>
          <p:nvPr/>
        </p:nvGrpSpPr>
        <p:grpSpPr>
          <a:xfrm>
            <a:off x="1258662" y="54048"/>
            <a:ext cx="1633577" cy="1544682"/>
            <a:chOff x="1445416" y="710845"/>
            <a:chExt cx="1883307" cy="1996451"/>
          </a:xfrm>
        </p:grpSpPr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B2628835-7EA4-4AF5-A3C9-FC98D32592F6}"/>
                </a:ext>
              </a:extLst>
            </p:cNvPr>
            <p:cNvSpPr/>
            <p:nvPr/>
          </p:nvSpPr>
          <p:spPr>
            <a:xfrm>
              <a:off x="1528420" y="710845"/>
              <a:ext cx="548640" cy="548640"/>
            </a:xfrm>
            <a:prstGeom prst="ellips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Tw Cen MT" panose="020B0602020104020603" pitchFamily="34" charset="0"/>
                </a:rPr>
                <a:t>1</a:t>
              </a:r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CB4AA73E-E55F-486C-BD4E-93CDA73C1EFE}"/>
                </a:ext>
              </a:extLst>
            </p:cNvPr>
            <p:cNvSpPr/>
            <p:nvPr/>
          </p:nvSpPr>
          <p:spPr>
            <a:xfrm>
              <a:off x="1445416" y="916957"/>
              <a:ext cx="1883307" cy="1790339"/>
            </a:xfrm>
            <a:prstGeom prst="ellips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Tw Cen MT" panose="020B0602020104020603" pitchFamily="34" charset="0"/>
                </a:rPr>
                <a:t>Arrays</a:t>
              </a:r>
            </a:p>
          </p:txBody>
        </p:sp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BB661297-AE63-4A6B-B952-EA4307A8BBB6}"/>
              </a:ext>
            </a:extLst>
          </p:cNvPr>
          <p:cNvGrpSpPr/>
          <p:nvPr/>
        </p:nvGrpSpPr>
        <p:grpSpPr>
          <a:xfrm>
            <a:off x="3166366" y="871146"/>
            <a:ext cx="2300772" cy="1998990"/>
            <a:chOff x="1434721" y="710845"/>
            <a:chExt cx="2429639" cy="3083034"/>
          </a:xfrm>
        </p:grpSpPr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6D641F51-1DE2-40BB-A729-0935D57129F1}"/>
                </a:ext>
              </a:extLst>
            </p:cNvPr>
            <p:cNvSpPr/>
            <p:nvPr/>
          </p:nvSpPr>
          <p:spPr>
            <a:xfrm>
              <a:off x="1528420" y="710845"/>
              <a:ext cx="548640" cy="548640"/>
            </a:xfrm>
            <a:prstGeom prst="ellips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Tw Cen MT" panose="020B0602020104020603" pitchFamily="34" charset="0"/>
                </a:rPr>
                <a:t>1</a:t>
              </a:r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55B3283F-0EBF-4A74-8F2A-80D058163F04}"/>
                </a:ext>
              </a:extLst>
            </p:cNvPr>
            <p:cNvSpPr/>
            <p:nvPr/>
          </p:nvSpPr>
          <p:spPr>
            <a:xfrm>
              <a:off x="1434721" y="841845"/>
              <a:ext cx="2429639" cy="2952034"/>
            </a:xfrm>
            <a:prstGeom prst="ellips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2000" dirty="0" err="1">
                  <a:latin typeface="Tw Cen MT" panose="020B0602020104020603" pitchFamily="34" charset="0"/>
                </a:rPr>
                <a:t>Search</a:t>
              </a:r>
              <a:r>
                <a:rPr lang="es-MX" sz="2000" dirty="0">
                  <a:latin typeface="Tw Cen MT" panose="020B0602020104020603" pitchFamily="34" charset="0"/>
                </a:rPr>
                <a:t> and </a:t>
              </a:r>
              <a:r>
                <a:rPr lang="es-MX" sz="2000" dirty="0" err="1">
                  <a:latin typeface="Tw Cen MT" panose="020B0602020104020603" pitchFamily="34" charset="0"/>
                </a:rPr>
                <a:t>sorting</a:t>
              </a:r>
              <a:r>
                <a:rPr lang="es-MX" sz="2000" dirty="0">
                  <a:latin typeface="Tw Cen MT" panose="020B0602020104020603" pitchFamily="34" charset="0"/>
                </a:rPr>
                <a:t> </a:t>
              </a:r>
              <a:r>
                <a:rPr lang="es-MX" sz="2000" dirty="0" err="1">
                  <a:latin typeface="Tw Cen MT" panose="020B0602020104020603" pitchFamily="34" charset="0"/>
                </a:rPr>
                <a:t>algorithms</a:t>
              </a:r>
              <a:endParaRPr lang="en-US" sz="2000" dirty="0">
                <a:latin typeface="Tw Cen MT" panose="020B0602020104020603" pitchFamily="34" charset="0"/>
              </a:endParaRPr>
            </a:p>
          </p:txBody>
        </p: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935A4986-1102-482A-8EFF-F42507AE1DA0}"/>
              </a:ext>
            </a:extLst>
          </p:cNvPr>
          <p:cNvGrpSpPr/>
          <p:nvPr/>
        </p:nvGrpSpPr>
        <p:grpSpPr>
          <a:xfrm>
            <a:off x="1424625" y="2261581"/>
            <a:ext cx="1674004" cy="1626645"/>
            <a:chOff x="1434721" y="710845"/>
            <a:chExt cx="2468880" cy="2599882"/>
          </a:xfrm>
        </p:grpSpPr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5D45B7A1-298B-4847-B24D-B86049412085}"/>
                </a:ext>
              </a:extLst>
            </p:cNvPr>
            <p:cNvSpPr/>
            <p:nvPr/>
          </p:nvSpPr>
          <p:spPr>
            <a:xfrm>
              <a:off x="1528420" y="710845"/>
              <a:ext cx="548640" cy="548640"/>
            </a:xfrm>
            <a:prstGeom prst="ellips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Tw Cen MT" panose="020B0602020104020603" pitchFamily="34" charset="0"/>
                </a:rPr>
                <a:t>1</a:t>
              </a:r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01E05F29-1FC2-421A-B3DC-2355322DD58E}"/>
                </a:ext>
              </a:extLst>
            </p:cNvPr>
            <p:cNvSpPr/>
            <p:nvPr/>
          </p:nvSpPr>
          <p:spPr>
            <a:xfrm>
              <a:off x="1434721" y="841847"/>
              <a:ext cx="2468880" cy="2468880"/>
            </a:xfrm>
            <a:prstGeom prst="ellips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2000" dirty="0" err="1">
                  <a:latin typeface="Tw Cen MT" panose="020B0602020104020603" pitchFamily="34" charset="0"/>
                </a:rPr>
                <a:t>Classes</a:t>
              </a:r>
              <a:r>
                <a:rPr lang="es-MX" sz="2000" dirty="0">
                  <a:latin typeface="Tw Cen MT" panose="020B0602020104020603" pitchFamily="34" charset="0"/>
                </a:rPr>
                <a:t> and </a:t>
              </a:r>
              <a:r>
                <a:rPr lang="es-MX" sz="2000" dirty="0" err="1">
                  <a:latin typeface="Tw Cen MT" panose="020B0602020104020603" pitchFamily="34" charset="0"/>
                </a:rPr>
                <a:t>Objects</a:t>
              </a:r>
              <a:endParaRPr lang="en-US" sz="2000" dirty="0">
                <a:latin typeface="Tw Cen MT" panose="020B0602020104020603" pitchFamily="34" charset="0"/>
              </a:endParaRPr>
            </a:p>
          </p:txBody>
        </p:sp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7574040B-DB53-4503-96B7-19A8D51DAC04}"/>
              </a:ext>
            </a:extLst>
          </p:cNvPr>
          <p:cNvGrpSpPr/>
          <p:nvPr/>
        </p:nvGrpSpPr>
        <p:grpSpPr>
          <a:xfrm>
            <a:off x="4666373" y="4381842"/>
            <a:ext cx="1934973" cy="2096469"/>
            <a:chOff x="4236816" y="649289"/>
            <a:chExt cx="1934973" cy="2096469"/>
          </a:xfrm>
        </p:grpSpPr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B0C69C35-9CFA-4EDC-B31E-A053626D310E}"/>
                </a:ext>
              </a:extLst>
            </p:cNvPr>
            <p:cNvSpPr/>
            <p:nvPr/>
          </p:nvSpPr>
          <p:spPr>
            <a:xfrm>
              <a:off x="4236816" y="649289"/>
              <a:ext cx="523220" cy="523220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2000" b="1" dirty="0">
                  <a:latin typeface="Tw Cen MT" panose="020B0602020104020603" pitchFamily="34" charset="0"/>
                </a:rPr>
                <a:t>2</a:t>
              </a:r>
              <a:endParaRPr lang="en-US" sz="2000" b="1" dirty="0">
                <a:latin typeface="Tw Cen MT" panose="020B0602020104020603" pitchFamily="34" charset="0"/>
              </a:endParaRPr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A1F3CD72-247F-427F-BDC4-DBCD5C27DF6E}"/>
                </a:ext>
              </a:extLst>
            </p:cNvPr>
            <p:cNvSpPr/>
            <p:nvPr/>
          </p:nvSpPr>
          <p:spPr>
            <a:xfrm>
              <a:off x="4246654" y="916958"/>
              <a:ext cx="1925135" cy="1828800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2000" dirty="0">
                  <a:latin typeface="Tw Cen MT" panose="020B0602020104020603" pitchFamily="34" charset="0"/>
                </a:rPr>
                <a:t>Multidimensional </a:t>
              </a:r>
              <a:r>
                <a:rPr lang="es-MX" sz="2000" dirty="0" err="1">
                  <a:latin typeface="Tw Cen MT" panose="020B0602020104020603" pitchFamily="34" charset="0"/>
                </a:rPr>
                <a:t>arrays</a:t>
              </a:r>
              <a:endParaRPr lang="en-US" sz="2000" dirty="0">
                <a:latin typeface="Tw Cen MT" panose="020B0602020104020603" pitchFamily="34" charset="0"/>
              </a:endParaRPr>
            </a:p>
          </p:txBody>
        </p:sp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786BF922-1B4E-4F3E-B58E-C090D8A5423E}"/>
              </a:ext>
            </a:extLst>
          </p:cNvPr>
          <p:cNvGrpSpPr/>
          <p:nvPr/>
        </p:nvGrpSpPr>
        <p:grpSpPr>
          <a:xfrm>
            <a:off x="6075468" y="235084"/>
            <a:ext cx="1633577" cy="1385211"/>
            <a:chOff x="4317166" y="790264"/>
            <a:chExt cx="2494306" cy="2471274"/>
          </a:xfrm>
        </p:grpSpPr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D01769F0-C1BE-46BA-AC58-6AEE28E89ADD}"/>
                </a:ext>
              </a:extLst>
            </p:cNvPr>
            <p:cNvSpPr/>
            <p:nvPr/>
          </p:nvSpPr>
          <p:spPr>
            <a:xfrm>
              <a:off x="4317166" y="790264"/>
              <a:ext cx="523220" cy="523220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2000" b="1" dirty="0">
                  <a:latin typeface="Tw Cen MT" panose="020B0602020104020603" pitchFamily="34" charset="0"/>
                </a:rPr>
                <a:t>2</a:t>
              </a:r>
              <a:endParaRPr lang="en-US" sz="2000" b="1" dirty="0">
                <a:latin typeface="Tw Cen MT" panose="020B0602020104020603" pitchFamily="34" charset="0"/>
              </a:endParaRPr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04DA8233-378E-4FCE-8864-0DC40615BFA3}"/>
                </a:ext>
              </a:extLst>
            </p:cNvPr>
            <p:cNvSpPr/>
            <p:nvPr/>
          </p:nvSpPr>
          <p:spPr>
            <a:xfrm>
              <a:off x="4342592" y="792658"/>
              <a:ext cx="2468880" cy="2468880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Tw Cen MT" panose="020B0602020104020603" pitchFamily="34" charset="0"/>
                </a:rPr>
                <a:t>Access modifiers</a:t>
              </a: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E2D60F8F-6862-405A-883F-54DA90E3D45F}"/>
              </a:ext>
            </a:extLst>
          </p:cNvPr>
          <p:cNvGrpSpPr/>
          <p:nvPr/>
        </p:nvGrpSpPr>
        <p:grpSpPr>
          <a:xfrm>
            <a:off x="5920709" y="2519983"/>
            <a:ext cx="1856980" cy="1606157"/>
            <a:chOff x="4246653" y="790264"/>
            <a:chExt cx="2468880" cy="2595574"/>
          </a:xfrm>
        </p:grpSpPr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0B18E0A9-3D54-4719-91E7-776200335A96}"/>
                </a:ext>
              </a:extLst>
            </p:cNvPr>
            <p:cNvSpPr/>
            <p:nvPr/>
          </p:nvSpPr>
          <p:spPr>
            <a:xfrm>
              <a:off x="4317166" y="790264"/>
              <a:ext cx="523220" cy="523220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2000" b="1" dirty="0">
                  <a:latin typeface="Tw Cen MT" panose="020B0602020104020603" pitchFamily="34" charset="0"/>
                </a:rPr>
                <a:t>2</a:t>
              </a:r>
              <a:endParaRPr lang="en-US" sz="2000" b="1" dirty="0">
                <a:latin typeface="Tw Cen MT" panose="020B0602020104020603" pitchFamily="34" charset="0"/>
              </a:endParaRPr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896703E8-3EC5-4F95-BE17-38357DA191AD}"/>
                </a:ext>
              </a:extLst>
            </p:cNvPr>
            <p:cNvSpPr/>
            <p:nvPr/>
          </p:nvSpPr>
          <p:spPr>
            <a:xfrm>
              <a:off x="4246653" y="916958"/>
              <a:ext cx="2468880" cy="2468880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Tw Cen MT" panose="020B0602020104020603" pitchFamily="34" charset="0"/>
                </a:rPr>
                <a:t>Files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C32F9597-FD5D-6B75-D7C6-C03373F4593B}"/>
              </a:ext>
            </a:extLst>
          </p:cNvPr>
          <p:cNvGrpSpPr/>
          <p:nvPr/>
        </p:nvGrpSpPr>
        <p:grpSpPr>
          <a:xfrm>
            <a:off x="7968087" y="889161"/>
            <a:ext cx="1633577" cy="1385211"/>
            <a:chOff x="4317166" y="790264"/>
            <a:chExt cx="2494306" cy="2471274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52EF4FE9-D0F8-96D9-6199-E9C7789F9D84}"/>
                </a:ext>
              </a:extLst>
            </p:cNvPr>
            <p:cNvSpPr/>
            <p:nvPr/>
          </p:nvSpPr>
          <p:spPr>
            <a:xfrm>
              <a:off x="4317166" y="790264"/>
              <a:ext cx="523220" cy="523220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2000" b="1" dirty="0">
                  <a:latin typeface="Tw Cen MT" panose="020B0602020104020603" pitchFamily="34" charset="0"/>
                </a:rPr>
                <a:t>2</a:t>
              </a:r>
              <a:endParaRPr lang="en-US" sz="2000" b="1" dirty="0">
                <a:latin typeface="Tw Cen MT" panose="020B0602020104020603" pitchFamily="34" charset="0"/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0ABEC405-B25D-9FAE-E1FA-AA545D150A82}"/>
                </a:ext>
              </a:extLst>
            </p:cNvPr>
            <p:cNvSpPr/>
            <p:nvPr/>
          </p:nvSpPr>
          <p:spPr>
            <a:xfrm>
              <a:off x="4342592" y="792658"/>
              <a:ext cx="2468880" cy="2468880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Tw Cen MT" panose="020B0602020104020603" pitchFamily="34" charset="0"/>
                </a:rPr>
                <a:t>Static attributes and methods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652005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10781169-B7A4-446E-BD33-B9650367A7F9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CED3AF08-30FC-4AFF-9C5C-99D0A7099514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99AF1FBA-9557-484A-B305-EE590A192E96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07E3AA2-679E-4924-AC1B-FE6C3A02C251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curso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CD9846FC-755F-4A0E-BAD3-A5D51C0E1E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F00A67C9-4929-4EFF-9CB6-292640CD2738}"/>
              </a:ext>
            </a:extLst>
          </p:cNvPr>
          <p:cNvGrpSpPr/>
          <p:nvPr/>
        </p:nvGrpSpPr>
        <p:grpSpPr>
          <a:xfrm>
            <a:off x="226788" y="-2"/>
            <a:ext cx="11447503" cy="6858000"/>
            <a:chOff x="213096" y="0"/>
            <a:chExt cx="11447503" cy="6858000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3E8CDB02-4760-4298-BC44-93A18EB02F13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57C0FD50-5E69-463E-A01B-65E9D864A386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04CBFB1D-37FD-419F-B98C-860BF5217905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</a:t>
              </a:r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ontent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60B383F7-52C5-4FB7-AEC3-35A48D7354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6F7667A6-1C16-4F0A-A162-61BD16E6BE6B}"/>
              </a:ext>
            </a:extLst>
          </p:cNvPr>
          <p:cNvGrpSpPr/>
          <p:nvPr/>
        </p:nvGrpSpPr>
        <p:grpSpPr>
          <a:xfrm>
            <a:off x="1184133" y="0"/>
            <a:ext cx="9961092" cy="6858000"/>
            <a:chOff x="491575" y="0"/>
            <a:chExt cx="9961092" cy="6858000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0E8C29A9-4AAB-442C-A7A4-40DCCE0A9694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81520FE7-5699-4290-9C3C-51E0C60ECC6B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AFD50D6F-822B-4109-8B0C-BA004A0B7145}"/>
                </a:ext>
              </a:extLst>
            </p:cNvPr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grades</a:t>
              </a: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0376C61F-147B-441E-B32E-45D5BC1B66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70" name="Rectangle 69">
            <a:extLst>
              <a:ext uri="{FF2B5EF4-FFF2-40B4-BE49-F238E27FC236}">
                <a16:creationId xmlns:a16="http://schemas.microsoft.com/office/drawing/2014/main" id="{990CE96C-B0E8-49CB-B717-EBFFECB66027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4E70D3F9-D583-4ACD-8480-0F4A65ED3C83}"/>
              </a:ext>
            </a:extLst>
          </p:cNvPr>
          <p:cNvGrpSpPr/>
          <p:nvPr/>
        </p:nvGrpSpPr>
        <p:grpSpPr>
          <a:xfrm>
            <a:off x="1026631" y="-3309"/>
            <a:ext cx="9574094" cy="6858000"/>
            <a:chOff x="491575" y="0"/>
            <a:chExt cx="9574094" cy="6858000"/>
          </a:xfrm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321108FC-08B5-45CC-AB47-1104119B25FD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96A47C8C-7F88-484E-817B-572BEDC2BC69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E3DB5570-AC77-4396-9748-4183DF7C8396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temas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99" name="Picture 98">
              <a:extLst>
                <a:ext uri="{FF2B5EF4-FFF2-40B4-BE49-F238E27FC236}">
                  <a16:creationId xmlns:a16="http://schemas.microsoft.com/office/drawing/2014/main" id="{F6ED4041-CDD9-443D-802E-47D4387906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E7044FAB-DB4A-4E59-B111-8CA4168E7FA4}"/>
              </a:ext>
            </a:extLst>
          </p:cNvPr>
          <p:cNvGrpSpPr/>
          <p:nvPr/>
        </p:nvGrpSpPr>
        <p:grpSpPr>
          <a:xfrm>
            <a:off x="-7638543" y="-1"/>
            <a:ext cx="8692332" cy="6858000"/>
            <a:chOff x="718505" y="-1"/>
            <a:chExt cx="8692332" cy="6858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824F072A-08CC-4CC6-B5EF-C1833A244FA3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A3C6C4A9-8B6A-429B-980E-26CD0C3A573E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858AC381-BFD1-4A89-AE49-8ADC853A6849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fechas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9DF2E944-82FA-495B-8A5C-9BDE26355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60E31D48-090A-4A9C-AF5C-4B0C49C47C7D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3A79A714-CB74-4EFD-9BC1-A7F2F993842A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B006C60A-833A-41C2-A553-8132E7B3A7DB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95AECC6C-A520-4756-9163-08D14835D791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contact</a:t>
              </a:r>
            </a:p>
          </p:txBody>
        </p:sp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0F8A56B9-A504-4035-8439-53ED4617B8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121" name="TextBox 120">
            <a:extLst>
              <a:ext uri="{FF2B5EF4-FFF2-40B4-BE49-F238E27FC236}">
                <a16:creationId xmlns:a16="http://schemas.microsoft.com/office/drawing/2014/main" id="{A6E80971-A08D-413F-8F3D-1387DB37E9B8}"/>
              </a:ext>
            </a:extLst>
          </p:cNvPr>
          <p:cNvSpPr txBox="1"/>
          <p:nvPr/>
        </p:nvSpPr>
        <p:spPr>
          <a:xfrm>
            <a:off x="1591402" y="181954"/>
            <a:ext cx="7734272" cy="3247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100" b="1" dirty="0">
                <a:solidFill>
                  <a:srgbClr val="5D7373"/>
                </a:solidFill>
                <a:latin typeface="Tw Cen MT" panose="020B0602020104020603" pitchFamily="34" charset="0"/>
              </a:rPr>
              <a:t>Java: An Introduction to Problem Solving and Programming</a:t>
            </a:r>
          </a:p>
          <a:p>
            <a:r>
              <a:rPr lang="en-US" sz="4100" dirty="0">
                <a:solidFill>
                  <a:srgbClr val="5D7373"/>
                </a:solidFill>
                <a:latin typeface="Tw Cen MT" panose="020B0602020104020603" pitchFamily="34" charset="0"/>
              </a:rPr>
              <a:t>Pearson editorial</a:t>
            </a:r>
          </a:p>
          <a:p>
            <a:r>
              <a:rPr lang="en-US" sz="4100" dirty="0">
                <a:solidFill>
                  <a:srgbClr val="5D7373"/>
                </a:solidFill>
                <a:latin typeface="Tw Cen MT" panose="020B0602020104020603" pitchFamily="34" charset="0"/>
              </a:rPr>
              <a:t>Walter </a:t>
            </a:r>
            <a:r>
              <a:rPr lang="en-US" sz="4100" dirty="0" err="1">
                <a:solidFill>
                  <a:srgbClr val="5D7373"/>
                </a:solidFill>
                <a:latin typeface="Tw Cen MT" panose="020B0602020104020603" pitchFamily="34" charset="0"/>
              </a:rPr>
              <a:t>Savitch</a:t>
            </a:r>
            <a:endParaRPr lang="en-US" sz="4100" dirty="0">
              <a:solidFill>
                <a:srgbClr val="5D7373"/>
              </a:solidFill>
              <a:latin typeface="Tw Cen MT" panose="020B0602020104020603" pitchFamily="34" charset="0"/>
            </a:endParaRPr>
          </a:p>
          <a:p>
            <a:r>
              <a:rPr lang="en-US" sz="4100" dirty="0">
                <a:solidFill>
                  <a:srgbClr val="5D7373"/>
                </a:solidFill>
                <a:latin typeface="Tw Cen MT" panose="020B0602020104020603" pitchFamily="34" charset="0"/>
              </a:rPr>
              <a:t>7</a:t>
            </a:r>
            <a:r>
              <a:rPr lang="en-US" sz="4100" baseline="30000" dirty="0">
                <a:solidFill>
                  <a:srgbClr val="5D7373"/>
                </a:solidFill>
                <a:latin typeface="Tw Cen MT" panose="020B0602020104020603" pitchFamily="34" charset="0"/>
              </a:rPr>
              <a:t>th</a:t>
            </a:r>
            <a:r>
              <a:rPr lang="en-US" sz="4100" dirty="0">
                <a:solidFill>
                  <a:srgbClr val="5D7373"/>
                </a:solidFill>
                <a:latin typeface="Tw Cen MT" panose="020B0602020104020603" pitchFamily="34" charset="0"/>
              </a:rPr>
              <a:t> Edition</a:t>
            </a:r>
          </a:p>
        </p:txBody>
      </p:sp>
      <p:pic>
        <p:nvPicPr>
          <p:cNvPr id="6" name="Picture 5" descr="A red sign on a fence&#10;&#10;Description automatically generated">
            <a:extLst>
              <a:ext uri="{FF2B5EF4-FFF2-40B4-BE49-F238E27FC236}">
                <a16:creationId xmlns:a16="http://schemas.microsoft.com/office/drawing/2014/main" id="{52BB2DC5-0FC1-432D-81DA-BD1C3CC977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3787" y="2208696"/>
            <a:ext cx="3420462" cy="4233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81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" grpId="0"/>
    </p:bldLst>
  </p:timing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1606</TotalTime>
  <Words>815</Words>
  <Application>Microsoft Office PowerPoint</Application>
  <PresentationFormat>Widescreen</PresentationFormat>
  <Paragraphs>199</Paragraphs>
  <Slides>13</Slides>
  <Notes>5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Tw Cen MT</vt:lpstr>
      <vt:lpstr>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Omar Acosta</dc:creator>
  <cp:lastModifiedBy>Omar Acosta</cp:lastModifiedBy>
  <cp:revision>171</cp:revision>
  <dcterms:created xsi:type="dcterms:W3CDTF">2017-01-05T13:17:27Z</dcterms:created>
  <dcterms:modified xsi:type="dcterms:W3CDTF">2024-01-07T23:42:24Z</dcterms:modified>
</cp:coreProperties>
</file>